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60" r:id="rId6"/>
    <p:sldId id="262" r:id="rId7"/>
    <p:sldId id="304" r:id="rId8"/>
    <p:sldId id="313" r:id="rId9"/>
    <p:sldId id="305" r:id="rId10"/>
    <p:sldId id="311" r:id="rId11"/>
    <p:sldId id="312" r:id="rId12"/>
    <p:sldId id="314" r:id="rId13"/>
    <p:sldId id="315" r:id="rId14"/>
    <p:sldId id="337" r:id="rId15"/>
    <p:sldId id="333" r:id="rId16"/>
    <p:sldId id="334" r:id="rId17"/>
    <p:sldId id="335" r:id="rId18"/>
    <p:sldId id="33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8" r:id="rId36"/>
    <p:sldId id="299" r:id="rId37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720"/>
    <a:srgbClr val="FFDC00"/>
    <a:srgbClr val="162230"/>
    <a:srgbClr val="4A7EB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6DAB9-C545-4A3B-9A26-87794F1570EE}" v="296" dt="2023-07-04T15:41:15.448"/>
    <p1510:client id="{773E8CAC-1DB8-44F3-8D9E-EAD10BEE98E7}" v="6636" dt="2023-07-05T11:32:35.631"/>
    <p1510:client id="{D2C5FE57-60C0-4E8F-B82F-FA46181529D5}" v="2833" dt="2023-07-05T11:17:51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ESPOSITO" userId="S::federico.esposito7@studenti.unina.it::91922676-677b-4489-bade-cfaa1b8e734c" providerId="AD" clId="Web-{0116DAB9-C545-4A3B-9A26-87794F1570EE}"/>
    <pc:docChg chg="modSld">
      <pc:chgData name="FEDERICO ESPOSITO" userId="S::federico.esposito7@studenti.unina.it::91922676-677b-4489-bade-cfaa1b8e734c" providerId="AD" clId="Web-{0116DAB9-C545-4A3B-9A26-87794F1570EE}" dt="2023-07-04T15:41:15.448" v="206" actId="1076"/>
      <pc:docMkLst>
        <pc:docMk/>
      </pc:docMkLst>
      <pc:sldChg chg="modSp">
        <pc:chgData name="FEDERICO ESPOSITO" userId="S::federico.esposito7@studenti.unina.it::91922676-677b-4489-bade-cfaa1b8e734c" providerId="AD" clId="Web-{0116DAB9-C545-4A3B-9A26-87794F1570EE}" dt="2023-07-04T15:41:15.448" v="206" actId="1076"/>
        <pc:sldMkLst>
          <pc:docMk/>
          <pc:sldMk cId="3680671566" sldId="262"/>
        </pc:sldMkLst>
        <pc:spChg chg="mod">
          <ac:chgData name="FEDERICO ESPOSITO" userId="S::federico.esposito7@studenti.unina.it::91922676-677b-4489-bade-cfaa1b8e734c" providerId="AD" clId="Web-{0116DAB9-C545-4A3B-9A26-87794F1570EE}" dt="2023-07-04T15:41:09.244" v="205" actId="1076"/>
          <ac:spMkLst>
            <pc:docMk/>
            <pc:sldMk cId="3680671566" sldId="262"/>
            <ac:spMk id="14" creationId="{D6F17F54-6B5C-A4F5-BC64-C93272B418ED}"/>
          </ac:spMkLst>
        </pc:spChg>
        <pc:spChg chg="mod">
          <ac:chgData name="FEDERICO ESPOSITO" userId="S::federico.esposito7@studenti.unina.it::91922676-677b-4489-bade-cfaa1b8e734c" providerId="AD" clId="Web-{0116DAB9-C545-4A3B-9A26-87794F1570EE}" dt="2023-07-04T15:41:15.448" v="206" actId="1076"/>
          <ac:spMkLst>
            <pc:docMk/>
            <pc:sldMk cId="3680671566" sldId="262"/>
            <ac:spMk id="15" creationId="{06254BF9-27E8-F838-4500-AC001984C295}"/>
          </ac:spMkLst>
        </pc:spChg>
      </pc:sldChg>
      <pc:sldChg chg="modSp">
        <pc:chgData name="FEDERICO ESPOSITO" userId="S::federico.esposito7@studenti.unina.it::91922676-677b-4489-bade-cfaa1b8e734c" providerId="AD" clId="Web-{0116DAB9-C545-4A3B-9A26-87794F1570EE}" dt="2023-07-04T15:40:49.306" v="201" actId="20577"/>
        <pc:sldMkLst>
          <pc:docMk/>
          <pc:sldMk cId="4221134357" sldId="304"/>
        </pc:sldMkLst>
        <pc:spChg chg="mod">
          <ac:chgData name="FEDERICO ESPOSITO" userId="S::federico.esposito7@studenti.unina.it::91922676-677b-4489-bade-cfaa1b8e734c" providerId="AD" clId="Web-{0116DAB9-C545-4A3B-9A26-87794F1570EE}" dt="2023-07-04T15:40:49.306" v="201" actId="20577"/>
          <ac:spMkLst>
            <pc:docMk/>
            <pc:sldMk cId="4221134357" sldId="304"/>
            <ac:spMk id="3" creationId="{54A73BB5-C377-D562-FB4D-ED38C788F7BF}"/>
          </ac:spMkLst>
        </pc:spChg>
        <pc:spChg chg="mod">
          <ac:chgData name="FEDERICO ESPOSITO" userId="S::federico.esposito7@studenti.unina.it::91922676-677b-4489-bade-cfaa1b8e734c" providerId="AD" clId="Web-{0116DAB9-C545-4A3B-9A26-87794F1570EE}" dt="2023-07-04T15:39:16.365" v="71" actId="1076"/>
          <ac:spMkLst>
            <pc:docMk/>
            <pc:sldMk cId="4221134357" sldId="304"/>
            <ac:spMk id="6" creationId="{9B2DDEF2-4E19-516D-FE98-A16037DCA7D3}"/>
          </ac:spMkLst>
        </pc:spChg>
      </pc:sldChg>
    </pc:docChg>
  </pc:docChgLst>
  <pc:docChgLst>
    <pc:chgData name="FEDERICO ESPOSITO" userId="91922676-677b-4489-bade-cfaa1b8e734c" providerId="ADAL" clId="{D2C5FE57-60C0-4E8F-B82F-FA46181529D5}"/>
    <pc:docChg chg="undo custSel addSld delSld modSld sldOrd">
      <pc:chgData name="FEDERICO ESPOSITO" userId="91922676-677b-4489-bade-cfaa1b8e734c" providerId="ADAL" clId="{D2C5FE57-60C0-4E8F-B82F-FA46181529D5}" dt="2023-07-05T11:17:51.618" v="6304" actId="1038"/>
      <pc:docMkLst>
        <pc:docMk/>
      </pc:docMkLst>
      <pc:sldChg chg="modSp mod">
        <pc:chgData name="FEDERICO ESPOSITO" userId="91922676-677b-4489-bade-cfaa1b8e734c" providerId="ADAL" clId="{D2C5FE57-60C0-4E8F-B82F-FA46181529D5}" dt="2023-07-05T09:11:24.949" v="5754" actId="404"/>
        <pc:sldMkLst>
          <pc:docMk/>
          <pc:sldMk cId="3372211373" sldId="260"/>
        </pc:sldMkLst>
        <pc:spChg chg="mod">
          <ac:chgData name="FEDERICO ESPOSITO" userId="91922676-677b-4489-bade-cfaa1b8e734c" providerId="ADAL" clId="{D2C5FE57-60C0-4E8F-B82F-FA46181529D5}" dt="2023-07-05T09:11:24.949" v="5754" actId="404"/>
          <ac:spMkLst>
            <pc:docMk/>
            <pc:sldMk cId="3372211373" sldId="260"/>
            <ac:spMk id="3" creationId="{FC335325-D0F1-BB9A-B37B-9D0783AA7C90}"/>
          </ac:spMkLst>
        </pc:spChg>
      </pc:sldChg>
      <pc:sldChg chg="addSp modSp mod">
        <pc:chgData name="FEDERICO ESPOSITO" userId="91922676-677b-4489-bade-cfaa1b8e734c" providerId="ADAL" clId="{D2C5FE57-60C0-4E8F-B82F-FA46181529D5}" dt="2023-07-05T10:46:39.365" v="5895" actId="20577"/>
        <pc:sldMkLst>
          <pc:docMk/>
          <pc:sldMk cId="3680671566" sldId="262"/>
        </pc:sldMkLst>
        <pc:spChg chg="add mod">
          <ac:chgData name="FEDERICO ESPOSITO" userId="91922676-677b-4489-bade-cfaa1b8e734c" providerId="ADAL" clId="{D2C5FE57-60C0-4E8F-B82F-FA46181529D5}" dt="2023-07-04T18:19:56.634" v="2565" actId="20577"/>
          <ac:spMkLst>
            <pc:docMk/>
            <pc:sldMk cId="3680671566" sldId="262"/>
            <ac:spMk id="3" creationId="{C8300399-6C17-16CC-F69F-8BEF86A365ED}"/>
          </ac:spMkLst>
        </pc:spChg>
        <pc:spChg chg="mod">
          <ac:chgData name="FEDERICO ESPOSITO" userId="91922676-677b-4489-bade-cfaa1b8e734c" providerId="ADAL" clId="{D2C5FE57-60C0-4E8F-B82F-FA46181529D5}" dt="2023-07-05T10:46:39.365" v="5895" actId="20577"/>
          <ac:spMkLst>
            <pc:docMk/>
            <pc:sldMk cId="3680671566" sldId="262"/>
            <ac:spMk id="6" creationId="{9B2DDEF2-4E19-516D-FE98-A16037DCA7D3}"/>
          </ac:spMkLst>
        </pc:spChg>
        <pc:spChg chg="mod">
          <ac:chgData name="FEDERICO ESPOSITO" userId="91922676-677b-4489-bade-cfaa1b8e734c" providerId="ADAL" clId="{D2C5FE57-60C0-4E8F-B82F-FA46181529D5}" dt="2023-07-05T10:03:49.503" v="5870" actId="20577"/>
          <ac:spMkLst>
            <pc:docMk/>
            <pc:sldMk cId="3680671566" sldId="262"/>
            <ac:spMk id="14" creationId="{D6F17F54-6B5C-A4F5-BC64-C93272B418ED}"/>
          </ac:spMkLst>
        </pc:spChg>
        <pc:picChg chg="mod">
          <ac:chgData name="FEDERICO ESPOSITO" userId="91922676-677b-4489-bade-cfaa1b8e734c" providerId="ADAL" clId="{D2C5FE57-60C0-4E8F-B82F-FA46181529D5}" dt="2023-07-04T18:20:03.138" v="2585" actId="1038"/>
          <ac:picMkLst>
            <pc:docMk/>
            <pc:sldMk cId="3680671566" sldId="262"/>
            <ac:picMk id="13" creationId="{5CCBA3FD-3BE4-DB45-6C7C-17CB26BEA1EA}"/>
          </ac:picMkLst>
        </pc:picChg>
      </pc:sldChg>
      <pc:sldChg chg="modSp mod">
        <pc:chgData name="FEDERICO ESPOSITO" userId="91922676-677b-4489-bade-cfaa1b8e734c" providerId="ADAL" clId="{D2C5FE57-60C0-4E8F-B82F-FA46181529D5}" dt="2023-07-05T09:10:22.674" v="5731" actId="20577"/>
        <pc:sldMkLst>
          <pc:docMk/>
          <pc:sldMk cId="1708343873" sldId="299"/>
        </pc:sldMkLst>
        <pc:spChg chg="mod">
          <ac:chgData name="FEDERICO ESPOSITO" userId="91922676-677b-4489-bade-cfaa1b8e734c" providerId="ADAL" clId="{D2C5FE57-60C0-4E8F-B82F-FA46181529D5}" dt="2023-07-05T09:10:22.674" v="5731" actId="20577"/>
          <ac:spMkLst>
            <pc:docMk/>
            <pc:sldMk cId="1708343873" sldId="299"/>
            <ac:spMk id="7" creationId="{FE8F1D59-8B17-9AD3-C6FD-DDEBD600A64E}"/>
          </ac:spMkLst>
        </pc:spChg>
      </pc:sldChg>
      <pc:sldChg chg="addSp modSp mod">
        <pc:chgData name="FEDERICO ESPOSITO" userId="91922676-677b-4489-bade-cfaa1b8e734c" providerId="ADAL" clId="{D2C5FE57-60C0-4E8F-B82F-FA46181529D5}" dt="2023-07-04T18:48:35.684" v="3353" actId="20577"/>
        <pc:sldMkLst>
          <pc:docMk/>
          <pc:sldMk cId="4221134357" sldId="304"/>
        </pc:sldMkLst>
        <pc:spChg chg="mod">
          <ac:chgData name="FEDERICO ESPOSITO" userId="91922676-677b-4489-bade-cfaa1b8e734c" providerId="ADAL" clId="{D2C5FE57-60C0-4E8F-B82F-FA46181529D5}" dt="2023-07-04T18:48:35.684" v="3353" actId="20577"/>
          <ac:spMkLst>
            <pc:docMk/>
            <pc:sldMk cId="4221134357" sldId="304"/>
            <ac:spMk id="3" creationId="{54A73BB5-C377-D562-FB4D-ED38C788F7BF}"/>
          </ac:spMkLst>
        </pc:spChg>
        <pc:spChg chg="add mod">
          <ac:chgData name="FEDERICO ESPOSITO" userId="91922676-677b-4489-bade-cfaa1b8e734c" providerId="ADAL" clId="{D2C5FE57-60C0-4E8F-B82F-FA46181529D5}" dt="2023-07-04T15:56:47.738" v="722" actId="1036"/>
          <ac:spMkLst>
            <pc:docMk/>
            <pc:sldMk cId="4221134357" sldId="304"/>
            <ac:spMk id="4" creationId="{8A8292FD-71DE-BAC6-4293-287858F3AE22}"/>
          </ac:spMkLst>
        </pc:spChg>
        <pc:spChg chg="mod">
          <ac:chgData name="FEDERICO ESPOSITO" userId="91922676-677b-4489-bade-cfaa1b8e734c" providerId="ADAL" clId="{D2C5FE57-60C0-4E8F-B82F-FA46181529D5}" dt="2023-07-04T15:58:14.490" v="726" actId="20577"/>
          <ac:spMkLst>
            <pc:docMk/>
            <pc:sldMk cId="4221134357" sldId="304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15:53:07.470" v="538" actId="20577"/>
          <ac:spMkLst>
            <pc:docMk/>
            <pc:sldMk cId="4221134357" sldId="304"/>
            <ac:spMk id="6" creationId="{9B2DDEF2-4E19-516D-FE98-A16037DCA7D3}"/>
          </ac:spMkLst>
        </pc:spChg>
      </pc:sldChg>
      <pc:sldChg chg="modSp mod">
        <pc:chgData name="FEDERICO ESPOSITO" userId="91922676-677b-4489-bade-cfaa1b8e734c" providerId="ADAL" clId="{D2C5FE57-60C0-4E8F-B82F-FA46181529D5}" dt="2023-07-05T10:54:02.086" v="5949" actId="20577"/>
        <pc:sldMkLst>
          <pc:docMk/>
          <pc:sldMk cId="3890607340" sldId="305"/>
        </pc:sldMkLst>
        <pc:spChg chg="mod">
          <ac:chgData name="FEDERICO ESPOSITO" userId="91922676-677b-4489-bade-cfaa1b8e734c" providerId="ADAL" clId="{D2C5FE57-60C0-4E8F-B82F-FA46181529D5}" dt="2023-07-05T10:51:46.389" v="5939" actId="20577"/>
          <ac:spMkLst>
            <pc:docMk/>
            <pc:sldMk cId="3890607340" sldId="305"/>
            <ac:spMk id="3" creationId="{D0AD5391-70E2-4964-F8B0-A7A671F8C469}"/>
          </ac:spMkLst>
        </pc:spChg>
        <pc:spChg chg="mod">
          <ac:chgData name="FEDERICO ESPOSITO" userId="91922676-677b-4489-bade-cfaa1b8e734c" providerId="ADAL" clId="{D2C5FE57-60C0-4E8F-B82F-FA46181529D5}" dt="2023-07-05T10:54:02.086" v="5949" actId="20577"/>
          <ac:spMkLst>
            <pc:docMk/>
            <pc:sldMk cId="3890607340" sldId="305"/>
            <ac:spMk id="7" creationId="{AAD36356-B10C-EB64-FCF3-58CB7A23A829}"/>
          </ac:spMkLst>
        </pc:spChg>
      </pc:sldChg>
      <pc:sldChg chg="modSp mod">
        <pc:chgData name="FEDERICO ESPOSITO" userId="91922676-677b-4489-bade-cfaa1b8e734c" providerId="ADAL" clId="{D2C5FE57-60C0-4E8F-B82F-FA46181529D5}" dt="2023-07-05T10:53:57.116" v="5948" actId="20577"/>
        <pc:sldMkLst>
          <pc:docMk/>
          <pc:sldMk cId="1995832964" sldId="311"/>
        </pc:sldMkLst>
        <pc:spChg chg="mod">
          <ac:chgData name="FEDERICO ESPOSITO" userId="91922676-677b-4489-bade-cfaa1b8e734c" providerId="ADAL" clId="{D2C5FE57-60C0-4E8F-B82F-FA46181529D5}" dt="2023-07-05T10:53:41.372" v="5946" actId="20577"/>
          <ac:spMkLst>
            <pc:docMk/>
            <pc:sldMk cId="1995832964" sldId="311"/>
            <ac:spMk id="3" creationId="{D0AD5391-70E2-4964-F8B0-A7A671F8C469}"/>
          </ac:spMkLst>
        </pc:spChg>
        <pc:spChg chg="mod">
          <ac:chgData name="FEDERICO ESPOSITO" userId="91922676-677b-4489-bade-cfaa1b8e734c" providerId="ADAL" clId="{D2C5FE57-60C0-4E8F-B82F-FA46181529D5}" dt="2023-07-05T10:53:57.116" v="5948" actId="20577"/>
          <ac:spMkLst>
            <pc:docMk/>
            <pc:sldMk cId="1995832964" sldId="311"/>
            <ac:spMk id="4" creationId="{C2C8F582-9DD6-B3E6-1723-70EC09077E5A}"/>
          </ac:spMkLst>
        </pc:spChg>
      </pc:sldChg>
      <pc:sldChg chg="addSp delSp modSp add mod">
        <pc:chgData name="FEDERICO ESPOSITO" userId="91922676-677b-4489-bade-cfaa1b8e734c" providerId="ADAL" clId="{D2C5FE57-60C0-4E8F-B82F-FA46181529D5}" dt="2023-07-04T18:15:31.539" v="2266" actId="12788"/>
        <pc:sldMkLst>
          <pc:docMk/>
          <pc:sldMk cId="3053578737" sldId="313"/>
        </pc:sldMkLst>
        <pc:spChg chg="del">
          <ac:chgData name="FEDERICO ESPOSITO" userId="91922676-677b-4489-bade-cfaa1b8e734c" providerId="ADAL" clId="{D2C5FE57-60C0-4E8F-B82F-FA46181529D5}" dt="2023-07-04T15:58:30.249" v="730" actId="478"/>
          <ac:spMkLst>
            <pc:docMk/>
            <pc:sldMk cId="3053578737" sldId="313"/>
            <ac:spMk id="3" creationId="{54A73BB5-C377-D562-FB4D-ED38C788F7BF}"/>
          </ac:spMkLst>
        </pc:spChg>
        <pc:spChg chg="add del mod">
          <ac:chgData name="FEDERICO ESPOSITO" userId="91922676-677b-4489-bade-cfaa1b8e734c" providerId="ADAL" clId="{D2C5FE57-60C0-4E8F-B82F-FA46181529D5}" dt="2023-07-04T18:15:31.539" v="2266" actId="12788"/>
          <ac:spMkLst>
            <pc:docMk/>
            <pc:sldMk cId="3053578737" sldId="313"/>
            <ac:spMk id="4" creationId="{8A8292FD-71DE-BAC6-4293-287858F3AE22}"/>
          </ac:spMkLst>
        </pc:spChg>
        <pc:spChg chg="mod">
          <ac:chgData name="FEDERICO ESPOSITO" userId="91922676-677b-4489-bade-cfaa1b8e734c" providerId="ADAL" clId="{D2C5FE57-60C0-4E8F-B82F-FA46181529D5}" dt="2023-07-04T15:58:23.064" v="729" actId="20577"/>
          <ac:spMkLst>
            <pc:docMk/>
            <pc:sldMk cId="3053578737" sldId="313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18:11:35.569" v="1603" actId="12788"/>
          <ac:spMkLst>
            <pc:docMk/>
            <pc:sldMk cId="3053578737" sldId="313"/>
            <ac:spMk id="6" creationId="{9B2DDEF2-4E19-516D-FE98-A16037DCA7D3}"/>
          </ac:spMkLst>
        </pc:spChg>
      </pc:sldChg>
      <pc:sldChg chg="modSp mod">
        <pc:chgData name="FEDERICO ESPOSITO" userId="91922676-677b-4489-bade-cfaa1b8e734c" providerId="ADAL" clId="{D2C5FE57-60C0-4E8F-B82F-FA46181529D5}" dt="2023-07-05T09:13:40.372" v="5770" actId="20577"/>
        <pc:sldMkLst>
          <pc:docMk/>
          <pc:sldMk cId="2800351199" sldId="314"/>
        </pc:sldMkLst>
        <pc:spChg chg="mod">
          <ac:chgData name="FEDERICO ESPOSITO" userId="91922676-677b-4489-bade-cfaa1b8e734c" providerId="ADAL" clId="{D2C5FE57-60C0-4E8F-B82F-FA46181529D5}" dt="2023-07-05T09:13:40.372" v="5770" actId="20577"/>
          <ac:spMkLst>
            <pc:docMk/>
            <pc:sldMk cId="2800351199" sldId="314"/>
            <ac:spMk id="13" creationId="{87E2166D-4878-B085-7B41-D1A755064141}"/>
          </ac:spMkLst>
        </pc:spChg>
      </pc:sldChg>
      <pc:sldChg chg="modSp mod">
        <pc:chgData name="FEDERICO ESPOSITO" userId="91922676-677b-4489-bade-cfaa1b8e734c" providerId="ADAL" clId="{D2C5FE57-60C0-4E8F-B82F-FA46181529D5}" dt="2023-07-05T09:21:51.238" v="5843" actId="20577"/>
        <pc:sldMkLst>
          <pc:docMk/>
          <pc:sldMk cId="1542573091" sldId="315"/>
        </pc:sldMkLst>
        <pc:spChg chg="mod">
          <ac:chgData name="FEDERICO ESPOSITO" userId="91922676-677b-4489-bade-cfaa1b8e734c" providerId="ADAL" clId="{D2C5FE57-60C0-4E8F-B82F-FA46181529D5}" dt="2023-07-05T09:21:40.925" v="5840" actId="20577"/>
          <ac:spMkLst>
            <pc:docMk/>
            <pc:sldMk cId="1542573091" sldId="315"/>
            <ac:spMk id="3" creationId="{D0AD5391-70E2-4964-F8B0-A7A671F8C469}"/>
          </ac:spMkLst>
        </pc:spChg>
        <pc:spChg chg="mod">
          <ac:chgData name="FEDERICO ESPOSITO" userId="91922676-677b-4489-bade-cfaa1b8e734c" providerId="ADAL" clId="{D2C5FE57-60C0-4E8F-B82F-FA46181529D5}" dt="2023-07-05T09:21:51.238" v="5843" actId="20577"/>
          <ac:spMkLst>
            <pc:docMk/>
            <pc:sldMk cId="1542573091" sldId="315"/>
            <ac:spMk id="6" creationId="{060BCC08-5AD9-B345-E103-44823BED8CA6}"/>
          </ac:spMkLst>
        </pc:spChg>
        <pc:spChg chg="mod">
          <ac:chgData name="FEDERICO ESPOSITO" userId="91922676-677b-4489-bade-cfaa1b8e734c" providerId="ADAL" clId="{D2C5FE57-60C0-4E8F-B82F-FA46181529D5}" dt="2023-07-05T09:14:09.852" v="5806" actId="20577"/>
          <ac:spMkLst>
            <pc:docMk/>
            <pc:sldMk cId="1542573091" sldId="315"/>
            <ac:spMk id="13" creationId="{87E2166D-4878-B085-7B41-D1A755064141}"/>
          </ac:spMkLst>
        </pc:spChg>
      </pc:sldChg>
      <pc:sldChg chg="addSp delSp modSp add mod ord delAnim modAnim">
        <pc:chgData name="FEDERICO ESPOSITO" userId="91922676-677b-4489-bade-cfaa1b8e734c" providerId="ADAL" clId="{D2C5FE57-60C0-4E8F-B82F-FA46181529D5}" dt="2023-07-05T11:15:50.266" v="6209" actId="1037"/>
        <pc:sldMkLst>
          <pc:docMk/>
          <pc:sldMk cId="2489393301" sldId="317"/>
        </pc:sldMkLst>
        <pc:spChg chg="mod">
          <ac:chgData name="FEDERICO ESPOSITO" userId="91922676-677b-4489-bade-cfaa1b8e734c" providerId="ADAL" clId="{D2C5FE57-60C0-4E8F-B82F-FA46181529D5}" dt="2023-07-04T20:41:29.114" v="3580" actId="1076"/>
          <ac:spMkLst>
            <pc:docMk/>
            <pc:sldMk cId="2489393301" sldId="317"/>
            <ac:spMk id="3" creationId="{54A73BB5-C377-D562-FB4D-ED38C788F7BF}"/>
          </ac:spMkLst>
        </pc:spChg>
        <pc:spChg chg="del mod">
          <ac:chgData name="FEDERICO ESPOSITO" userId="91922676-677b-4489-bade-cfaa1b8e734c" providerId="ADAL" clId="{D2C5FE57-60C0-4E8F-B82F-FA46181529D5}" dt="2023-07-04T20:40:50.795" v="3579" actId="478"/>
          <ac:spMkLst>
            <pc:docMk/>
            <pc:sldMk cId="2489393301" sldId="317"/>
            <ac:spMk id="4" creationId="{8A8292FD-71DE-BAC6-4293-287858F3AE22}"/>
          </ac:spMkLst>
        </pc:spChg>
        <pc:spChg chg="add mod">
          <ac:chgData name="FEDERICO ESPOSITO" userId="91922676-677b-4489-bade-cfaa1b8e734c" providerId="ADAL" clId="{D2C5FE57-60C0-4E8F-B82F-FA46181529D5}" dt="2023-07-05T11:14:06.663" v="6094"/>
          <ac:spMkLst>
            <pc:docMk/>
            <pc:sldMk cId="2489393301" sldId="317"/>
            <ac:spMk id="4" creationId="{C6B8FD7F-20F1-8565-4591-82A256543A81}"/>
          </ac:spMkLst>
        </pc:spChg>
        <pc:spChg chg="mod">
          <ac:chgData name="FEDERICO ESPOSITO" userId="91922676-677b-4489-bade-cfaa1b8e734c" providerId="ADAL" clId="{D2C5FE57-60C0-4E8F-B82F-FA46181529D5}" dt="2023-07-04T18:25:17.425" v="2637" actId="20577"/>
          <ac:spMkLst>
            <pc:docMk/>
            <pc:sldMk cId="2489393301" sldId="317"/>
            <ac:spMk id="5" creationId="{B20ECC2E-37A2-FFC1-132C-2EE445D89B9B}"/>
          </ac:spMkLst>
        </pc:spChg>
        <pc:spChg chg="add del mod">
          <ac:chgData name="FEDERICO ESPOSITO" userId="91922676-677b-4489-bade-cfaa1b8e734c" providerId="ADAL" clId="{D2C5FE57-60C0-4E8F-B82F-FA46181529D5}" dt="2023-07-04T20:39:50.410" v="3578" actId="14100"/>
          <ac:spMkLst>
            <pc:docMk/>
            <pc:sldMk cId="2489393301" sldId="317"/>
            <ac:spMk id="6" creationId="{9B2DDEF2-4E19-516D-FE98-A16037DCA7D3}"/>
          </ac:spMkLst>
        </pc:spChg>
        <pc:spChg chg="add mod">
          <ac:chgData name="FEDERICO ESPOSITO" userId="91922676-677b-4489-bade-cfaa1b8e734c" providerId="ADAL" clId="{D2C5FE57-60C0-4E8F-B82F-FA46181529D5}" dt="2023-07-04T20:42:31.899" v="3611" actId="20577"/>
          <ac:spMkLst>
            <pc:docMk/>
            <pc:sldMk cId="2489393301" sldId="317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5T11:15:50.266" v="6209" actId="1037"/>
          <ac:picMkLst>
            <pc:docMk/>
            <pc:sldMk cId="2489393301" sldId="317"/>
            <ac:picMk id="7" creationId="{65461F5F-EB17-2CD3-3565-0B84343A5E52}"/>
          </ac:picMkLst>
        </pc:picChg>
        <pc:picChg chg="del">
          <ac:chgData name="FEDERICO ESPOSITO" userId="91922676-677b-4489-bade-cfaa1b8e734c" providerId="ADAL" clId="{D2C5FE57-60C0-4E8F-B82F-FA46181529D5}" dt="2023-07-05T11:15:23.425" v="6106" actId="478"/>
          <ac:picMkLst>
            <pc:docMk/>
            <pc:sldMk cId="2489393301" sldId="317"/>
            <ac:picMk id="8" creationId="{08CD7B4C-6936-6E40-B58D-7DAB0A83453D}"/>
          </ac:picMkLst>
        </pc:picChg>
      </pc:sldChg>
      <pc:sldChg chg="addSp delSp modSp add mod">
        <pc:chgData name="FEDERICO ESPOSITO" userId="91922676-677b-4489-bade-cfaa1b8e734c" providerId="ADAL" clId="{D2C5FE57-60C0-4E8F-B82F-FA46181529D5}" dt="2023-07-04T21:18:50.099" v="5487" actId="20577"/>
        <pc:sldMkLst>
          <pc:docMk/>
          <pc:sldMk cId="2847026764" sldId="318"/>
        </pc:sldMkLst>
        <pc:spChg chg="del">
          <ac:chgData name="FEDERICO ESPOSITO" userId="91922676-677b-4489-bade-cfaa1b8e734c" providerId="ADAL" clId="{D2C5FE57-60C0-4E8F-B82F-FA46181529D5}" dt="2023-07-04T20:42:53.737" v="3613" actId="478"/>
          <ac:spMkLst>
            <pc:docMk/>
            <pc:sldMk cId="2847026764" sldId="318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1:18:50.099" v="5487" actId="20577"/>
          <ac:spMkLst>
            <pc:docMk/>
            <pc:sldMk cId="2847026764" sldId="318"/>
            <ac:spMk id="5" creationId="{B20ECC2E-37A2-FFC1-132C-2EE445D89B9B}"/>
          </ac:spMkLst>
        </pc:spChg>
        <pc:spChg chg="del">
          <ac:chgData name="FEDERICO ESPOSITO" userId="91922676-677b-4489-bade-cfaa1b8e734c" providerId="ADAL" clId="{D2C5FE57-60C0-4E8F-B82F-FA46181529D5}" dt="2023-07-04T20:42:55.610" v="3614" actId="478"/>
          <ac:spMkLst>
            <pc:docMk/>
            <pc:sldMk cId="2847026764" sldId="318"/>
            <ac:spMk id="6" creationId="{9B2DDEF2-4E19-516D-FE98-A16037DCA7D3}"/>
          </ac:spMkLst>
        </pc:spChg>
        <pc:spChg chg="del">
          <ac:chgData name="FEDERICO ESPOSITO" userId="91922676-677b-4489-bade-cfaa1b8e734c" providerId="ADAL" clId="{D2C5FE57-60C0-4E8F-B82F-FA46181529D5}" dt="2023-07-04T20:42:58.782" v="3615" actId="478"/>
          <ac:spMkLst>
            <pc:docMk/>
            <pc:sldMk cId="2847026764" sldId="318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4T20:44:19.662" v="3640" actId="1036"/>
          <ac:picMkLst>
            <pc:docMk/>
            <pc:sldMk cId="2847026764" sldId="318"/>
            <ac:picMk id="8" creationId="{69B920ED-5C43-3304-A236-5DEE050D0640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8:58.328" v="5506" actId="20577"/>
        <pc:sldMkLst>
          <pc:docMk/>
          <pc:sldMk cId="952855133" sldId="319"/>
        </pc:sldMkLst>
        <pc:spChg chg="mod">
          <ac:chgData name="FEDERICO ESPOSITO" userId="91922676-677b-4489-bade-cfaa1b8e734c" providerId="ADAL" clId="{D2C5FE57-60C0-4E8F-B82F-FA46181529D5}" dt="2023-07-04T21:18:58.328" v="5506" actId="20577"/>
          <ac:spMkLst>
            <pc:docMk/>
            <pc:sldMk cId="952855133" sldId="319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0:45:04.608" v="3642" actId="14826"/>
          <ac:picMkLst>
            <pc:docMk/>
            <pc:sldMk cId="952855133" sldId="319"/>
            <ac:picMk id="8" creationId="{69B920ED-5C43-3304-A236-5DEE050D0640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9:07.264" v="5527" actId="20577"/>
        <pc:sldMkLst>
          <pc:docMk/>
          <pc:sldMk cId="3282098007" sldId="320"/>
        </pc:sldMkLst>
        <pc:spChg chg="mod">
          <ac:chgData name="FEDERICO ESPOSITO" userId="91922676-677b-4489-bade-cfaa1b8e734c" providerId="ADAL" clId="{D2C5FE57-60C0-4E8F-B82F-FA46181529D5}" dt="2023-07-04T21:19:07.264" v="5527" actId="20577"/>
          <ac:spMkLst>
            <pc:docMk/>
            <pc:sldMk cId="3282098007" sldId="320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0:46:10.214" v="3665" actId="1035"/>
          <ac:picMkLst>
            <pc:docMk/>
            <pc:sldMk cId="3282098007" sldId="320"/>
            <ac:picMk id="8" creationId="{69B920ED-5C43-3304-A236-5DEE050D0640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9:22.826" v="5578" actId="20577"/>
        <pc:sldMkLst>
          <pc:docMk/>
          <pc:sldMk cId="4042837071" sldId="321"/>
        </pc:sldMkLst>
        <pc:spChg chg="mod">
          <ac:chgData name="FEDERICO ESPOSITO" userId="91922676-677b-4489-bade-cfaa1b8e734c" providerId="ADAL" clId="{D2C5FE57-60C0-4E8F-B82F-FA46181529D5}" dt="2023-07-04T21:19:22.826" v="5578" actId="20577"/>
          <ac:spMkLst>
            <pc:docMk/>
            <pc:sldMk cId="4042837071" sldId="321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0:47:18.205" v="3667" actId="14826"/>
          <ac:picMkLst>
            <pc:docMk/>
            <pc:sldMk cId="4042837071" sldId="321"/>
            <ac:picMk id="8" creationId="{69B920ED-5C43-3304-A236-5DEE050D0640}"/>
          </ac:picMkLst>
        </pc:picChg>
      </pc:sldChg>
      <pc:sldChg chg="addSp modSp add mod">
        <pc:chgData name="FEDERICO ESPOSITO" userId="91922676-677b-4489-bade-cfaa1b8e734c" providerId="ADAL" clId="{D2C5FE57-60C0-4E8F-B82F-FA46181529D5}" dt="2023-07-04T21:19:28.801" v="5593" actId="20577"/>
        <pc:sldMkLst>
          <pc:docMk/>
          <pc:sldMk cId="330619648" sldId="322"/>
        </pc:sldMkLst>
        <pc:spChg chg="mod">
          <ac:chgData name="FEDERICO ESPOSITO" userId="91922676-677b-4489-bade-cfaa1b8e734c" providerId="ADAL" clId="{D2C5FE57-60C0-4E8F-B82F-FA46181529D5}" dt="2023-07-04T21:19:28.801" v="5593" actId="20577"/>
          <ac:spMkLst>
            <pc:docMk/>
            <pc:sldMk cId="330619648" sldId="322"/>
            <ac:spMk id="5" creationId="{B20ECC2E-37A2-FFC1-132C-2EE445D89B9B}"/>
          </ac:spMkLst>
        </pc:spChg>
        <pc:picChg chg="add mod">
          <ac:chgData name="FEDERICO ESPOSITO" userId="91922676-677b-4489-bade-cfaa1b8e734c" providerId="ADAL" clId="{D2C5FE57-60C0-4E8F-B82F-FA46181529D5}" dt="2023-07-04T20:48:27.863" v="3684" actId="1036"/>
          <ac:picMkLst>
            <pc:docMk/>
            <pc:sldMk cId="330619648" sldId="322"/>
            <ac:picMk id="4" creationId="{DB32E334-9E9A-E5FA-A8D0-66163401D838}"/>
          </ac:picMkLst>
        </pc:picChg>
      </pc:sldChg>
      <pc:sldChg chg="addSp delSp modSp add mod ord delAnim modAnim">
        <pc:chgData name="FEDERICO ESPOSITO" userId="91922676-677b-4489-bade-cfaa1b8e734c" providerId="ADAL" clId="{D2C5FE57-60C0-4E8F-B82F-FA46181529D5}" dt="2023-07-05T11:13:45.731" v="6091" actId="1038"/>
        <pc:sldMkLst>
          <pc:docMk/>
          <pc:sldMk cId="2338853175" sldId="323"/>
        </pc:sldMkLst>
        <pc:spChg chg="mod">
          <ac:chgData name="FEDERICO ESPOSITO" userId="91922676-677b-4489-bade-cfaa1b8e734c" providerId="ADAL" clId="{D2C5FE57-60C0-4E8F-B82F-FA46181529D5}" dt="2023-07-04T21:00:58.026" v="4374" actId="20577"/>
          <ac:spMkLst>
            <pc:docMk/>
            <pc:sldMk cId="2338853175" sldId="323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0:49:33.478" v="3722" actId="20577"/>
          <ac:spMkLst>
            <pc:docMk/>
            <pc:sldMk cId="2338853175" sldId="323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20:55:51.654" v="4246" actId="20577"/>
          <ac:spMkLst>
            <pc:docMk/>
            <pc:sldMk cId="2338853175" sldId="323"/>
            <ac:spMk id="6" creationId="{9B2DDEF2-4E19-516D-FE98-A16037DCA7D3}"/>
          </ac:spMkLst>
        </pc:spChg>
        <pc:spChg chg="mod">
          <ac:chgData name="FEDERICO ESPOSITO" userId="91922676-677b-4489-bade-cfaa1b8e734c" providerId="ADAL" clId="{D2C5FE57-60C0-4E8F-B82F-FA46181529D5}" dt="2023-07-04T20:56:01.611" v="4269" actId="20577"/>
          <ac:spMkLst>
            <pc:docMk/>
            <pc:sldMk cId="2338853175" sldId="323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5T11:13:45.731" v="6091" actId="1038"/>
          <ac:picMkLst>
            <pc:docMk/>
            <pc:sldMk cId="2338853175" sldId="323"/>
            <ac:picMk id="4" creationId="{35596040-CE89-A59F-3F9D-2AE0EA63A69D}"/>
          </ac:picMkLst>
        </pc:picChg>
        <pc:picChg chg="del">
          <ac:chgData name="FEDERICO ESPOSITO" userId="91922676-677b-4489-bade-cfaa1b8e734c" providerId="ADAL" clId="{D2C5FE57-60C0-4E8F-B82F-FA46181529D5}" dt="2023-07-05T11:13:41.348" v="6076" actId="478"/>
          <ac:picMkLst>
            <pc:docMk/>
            <pc:sldMk cId="2338853175" sldId="323"/>
            <ac:picMk id="8" creationId="{8ED09FE3-E605-6110-ABDF-4C65FF0A3F0C}"/>
          </ac:picMkLst>
        </pc:picChg>
      </pc:sldChg>
      <pc:sldChg chg="addSp delSp modSp add mod">
        <pc:chgData name="FEDERICO ESPOSITO" userId="91922676-677b-4489-bade-cfaa1b8e734c" providerId="ADAL" clId="{D2C5FE57-60C0-4E8F-B82F-FA46181529D5}" dt="2023-07-04T21:19:41.917" v="5612" actId="20577"/>
        <pc:sldMkLst>
          <pc:docMk/>
          <pc:sldMk cId="3198333914" sldId="324"/>
        </pc:sldMkLst>
        <pc:spChg chg="del">
          <ac:chgData name="FEDERICO ESPOSITO" userId="91922676-677b-4489-bade-cfaa1b8e734c" providerId="ADAL" clId="{D2C5FE57-60C0-4E8F-B82F-FA46181529D5}" dt="2023-07-04T21:01:31.889" v="4378" actId="478"/>
          <ac:spMkLst>
            <pc:docMk/>
            <pc:sldMk cId="3198333914" sldId="324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1:19:41.917" v="5612" actId="20577"/>
          <ac:spMkLst>
            <pc:docMk/>
            <pc:sldMk cId="3198333914" sldId="324"/>
            <ac:spMk id="5" creationId="{B20ECC2E-37A2-FFC1-132C-2EE445D89B9B}"/>
          </ac:spMkLst>
        </pc:spChg>
        <pc:spChg chg="del">
          <ac:chgData name="FEDERICO ESPOSITO" userId="91922676-677b-4489-bade-cfaa1b8e734c" providerId="ADAL" clId="{D2C5FE57-60C0-4E8F-B82F-FA46181529D5}" dt="2023-07-04T21:01:27.308" v="4376" actId="478"/>
          <ac:spMkLst>
            <pc:docMk/>
            <pc:sldMk cId="3198333914" sldId="324"/>
            <ac:spMk id="6" creationId="{9B2DDEF2-4E19-516D-FE98-A16037DCA7D3}"/>
          </ac:spMkLst>
        </pc:spChg>
        <pc:spChg chg="del">
          <ac:chgData name="FEDERICO ESPOSITO" userId="91922676-677b-4489-bade-cfaa1b8e734c" providerId="ADAL" clId="{D2C5FE57-60C0-4E8F-B82F-FA46181529D5}" dt="2023-07-04T21:01:29.704" v="4377" actId="478"/>
          <ac:spMkLst>
            <pc:docMk/>
            <pc:sldMk cId="3198333914" sldId="324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4T21:02:03.957" v="4404" actId="1036"/>
          <ac:picMkLst>
            <pc:docMk/>
            <pc:sldMk cId="3198333914" sldId="324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02.981" v="5632" actId="20577"/>
        <pc:sldMkLst>
          <pc:docMk/>
          <pc:sldMk cId="1745452359" sldId="325"/>
        </pc:sldMkLst>
        <pc:spChg chg="mod">
          <ac:chgData name="FEDERICO ESPOSITO" userId="91922676-677b-4489-bade-cfaa1b8e734c" providerId="ADAL" clId="{D2C5FE57-60C0-4E8F-B82F-FA46181529D5}" dt="2023-07-04T21:20:02.981" v="5632" actId="20577"/>
          <ac:spMkLst>
            <pc:docMk/>
            <pc:sldMk cId="1745452359" sldId="325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02:35.661" v="4406" actId="14826"/>
          <ac:picMkLst>
            <pc:docMk/>
            <pc:sldMk cId="1745452359" sldId="325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10.575" v="5650" actId="20577"/>
        <pc:sldMkLst>
          <pc:docMk/>
          <pc:sldMk cId="902388414" sldId="326"/>
        </pc:sldMkLst>
        <pc:spChg chg="mod">
          <ac:chgData name="FEDERICO ESPOSITO" userId="91922676-677b-4489-bade-cfaa1b8e734c" providerId="ADAL" clId="{D2C5FE57-60C0-4E8F-B82F-FA46181529D5}" dt="2023-07-04T21:20:10.575" v="5650" actId="20577"/>
          <ac:spMkLst>
            <pc:docMk/>
            <pc:sldMk cId="902388414" sldId="326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03:12.011" v="4422" actId="1035"/>
          <ac:picMkLst>
            <pc:docMk/>
            <pc:sldMk cId="902388414" sldId="326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17.774" v="5668" actId="20577"/>
        <pc:sldMkLst>
          <pc:docMk/>
          <pc:sldMk cId="2398204351" sldId="327"/>
        </pc:sldMkLst>
        <pc:spChg chg="mod">
          <ac:chgData name="FEDERICO ESPOSITO" userId="91922676-677b-4489-bade-cfaa1b8e734c" providerId="ADAL" clId="{D2C5FE57-60C0-4E8F-B82F-FA46181529D5}" dt="2023-07-04T21:20:17.774" v="5668" actId="20577"/>
          <ac:spMkLst>
            <pc:docMk/>
            <pc:sldMk cId="2398204351" sldId="327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03:44.390" v="4424" actId="14826"/>
          <ac:picMkLst>
            <pc:docMk/>
            <pc:sldMk cId="2398204351" sldId="327"/>
            <ac:picMk id="8" creationId="{FE258A36-5066-E116-ACB3-130A21EFE414}"/>
          </ac:picMkLst>
        </pc:picChg>
      </pc:sldChg>
      <pc:sldChg chg="delSp modSp add mod">
        <pc:chgData name="FEDERICO ESPOSITO" userId="91922676-677b-4489-bade-cfaa1b8e734c" providerId="ADAL" clId="{D2C5FE57-60C0-4E8F-B82F-FA46181529D5}" dt="2023-07-04T21:20:32.585" v="5678" actId="20577"/>
        <pc:sldMkLst>
          <pc:docMk/>
          <pc:sldMk cId="2985165653" sldId="328"/>
        </pc:sldMkLst>
        <pc:spChg chg="mod">
          <ac:chgData name="FEDERICO ESPOSITO" userId="91922676-677b-4489-bade-cfaa1b8e734c" providerId="ADAL" clId="{D2C5FE57-60C0-4E8F-B82F-FA46181529D5}" dt="2023-07-04T21:20:32.585" v="5678" actId="20577"/>
          <ac:spMkLst>
            <pc:docMk/>
            <pc:sldMk cId="2985165653" sldId="328"/>
            <ac:spMk id="5" creationId="{B20ECC2E-37A2-FFC1-132C-2EE445D89B9B}"/>
          </ac:spMkLst>
        </pc:spChg>
        <pc:picChg chg="del">
          <ac:chgData name="FEDERICO ESPOSITO" userId="91922676-677b-4489-bade-cfaa1b8e734c" providerId="ADAL" clId="{D2C5FE57-60C0-4E8F-B82F-FA46181529D5}" dt="2023-07-04T21:08:30.806" v="4444"/>
          <ac:picMkLst>
            <pc:docMk/>
            <pc:sldMk cId="2985165653" sldId="328"/>
            <ac:picMk id="3" creationId="{D70726B1-E53C-4A51-E7DD-A67A83078A7E}"/>
          </ac:picMkLst>
        </pc:picChg>
        <pc:picChg chg="mod">
          <ac:chgData name="FEDERICO ESPOSITO" userId="91922676-677b-4489-bade-cfaa1b8e734c" providerId="ADAL" clId="{D2C5FE57-60C0-4E8F-B82F-FA46181529D5}" dt="2023-07-04T21:04:23.649" v="4443" actId="1036"/>
          <ac:picMkLst>
            <pc:docMk/>
            <pc:sldMk cId="2985165653" sldId="328"/>
            <ac:picMk id="8" creationId="{FE258A36-5066-E116-ACB3-130A21EFE414}"/>
          </ac:picMkLst>
        </pc:picChg>
      </pc:sldChg>
      <pc:sldChg chg="addSp delSp modSp add mod delAnim modAnim">
        <pc:chgData name="FEDERICO ESPOSITO" userId="91922676-677b-4489-bade-cfaa1b8e734c" providerId="ADAL" clId="{D2C5FE57-60C0-4E8F-B82F-FA46181529D5}" dt="2023-07-05T11:12:07.071" v="6013" actId="478"/>
        <pc:sldMkLst>
          <pc:docMk/>
          <pc:sldMk cId="2311272482" sldId="329"/>
        </pc:sldMkLst>
        <pc:spChg chg="mod">
          <ac:chgData name="FEDERICO ESPOSITO" userId="91922676-677b-4489-bade-cfaa1b8e734c" providerId="ADAL" clId="{D2C5FE57-60C0-4E8F-B82F-FA46181529D5}" dt="2023-07-04T21:16:28.336" v="5448" actId="20577"/>
          <ac:spMkLst>
            <pc:docMk/>
            <pc:sldMk cId="2311272482" sldId="329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1:08:51.403" v="4469" actId="20577"/>
          <ac:spMkLst>
            <pc:docMk/>
            <pc:sldMk cId="2311272482" sldId="329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21:13:30.617" v="5281" actId="20577"/>
          <ac:spMkLst>
            <pc:docMk/>
            <pc:sldMk cId="2311272482" sldId="329"/>
            <ac:spMk id="6" creationId="{9B2DDEF2-4E19-516D-FE98-A16037DCA7D3}"/>
          </ac:spMkLst>
        </pc:spChg>
        <pc:spChg chg="mod">
          <ac:chgData name="FEDERICO ESPOSITO" userId="91922676-677b-4489-bade-cfaa1b8e734c" providerId="ADAL" clId="{D2C5FE57-60C0-4E8F-B82F-FA46181529D5}" dt="2023-07-04T21:09:01.222" v="4495" actId="20577"/>
          <ac:spMkLst>
            <pc:docMk/>
            <pc:sldMk cId="2311272482" sldId="329"/>
            <ac:spMk id="7" creationId="{A885D9E0-C21C-561C-BF46-5313C0F32F26}"/>
          </ac:spMkLst>
        </pc:spChg>
        <pc:picChg chg="add mod ord">
          <ac:chgData name="FEDERICO ESPOSITO" userId="91922676-677b-4489-bade-cfaa1b8e734c" providerId="ADAL" clId="{D2C5FE57-60C0-4E8F-B82F-FA46181529D5}" dt="2023-07-05T11:11:57.139" v="6012" actId="167"/>
          <ac:picMkLst>
            <pc:docMk/>
            <pc:sldMk cId="2311272482" sldId="329"/>
            <ac:picMk id="4" creationId="{855758EA-D636-51B7-0700-5E9632432588}"/>
          </ac:picMkLst>
        </pc:picChg>
        <pc:picChg chg="del">
          <ac:chgData name="FEDERICO ESPOSITO" userId="91922676-677b-4489-bade-cfaa1b8e734c" providerId="ADAL" clId="{D2C5FE57-60C0-4E8F-B82F-FA46181529D5}" dt="2023-07-05T11:12:07.071" v="6013" actId="478"/>
          <ac:picMkLst>
            <pc:docMk/>
            <pc:sldMk cId="2311272482" sldId="329"/>
            <ac:picMk id="8" creationId="{6A4BAA39-916B-4FC5-C0E2-040A496C6A72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40.557" v="5694" actId="20577"/>
        <pc:sldMkLst>
          <pc:docMk/>
          <pc:sldMk cId="2600216415" sldId="330"/>
        </pc:sldMkLst>
        <pc:spChg chg="mod">
          <ac:chgData name="FEDERICO ESPOSITO" userId="91922676-677b-4489-bade-cfaa1b8e734c" providerId="ADAL" clId="{D2C5FE57-60C0-4E8F-B82F-FA46181529D5}" dt="2023-07-04T21:20:40.557" v="5694" actId="20577"/>
          <ac:spMkLst>
            <pc:docMk/>
            <pc:sldMk cId="2600216415" sldId="330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17:02.749" v="5450" actId="14826"/>
          <ac:picMkLst>
            <pc:docMk/>
            <pc:sldMk cId="2600216415" sldId="330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49.357" v="5710" actId="20577"/>
        <pc:sldMkLst>
          <pc:docMk/>
          <pc:sldMk cId="2989651758" sldId="331"/>
        </pc:sldMkLst>
        <pc:spChg chg="mod">
          <ac:chgData name="FEDERICO ESPOSITO" userId="91922676-677b-4489-bade-cfaa1b8e734c" providerId="ADAL" clId="{D2C5FE57-60C0-4E8F-B82F-FA46181529D5}" dt="2023-07-04T21:20:49.357" v="5710" actId="20577"/>
          <ac:spMkLst>
            <pc:docMk/>
            <pc:sldMk cId="2989651758" sldId="331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17:44.631" v="5467" actId="1036"/>
          <ac:picMkLst>
            <pc:docMk/>
            <pc:sldMk cId="2989651758" sldId="331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54.105" v="5720" actId="20577"/>
        <pc:sldMkLst>
          <pc:docMk/>
          <pc:sldMk cId="4015908808" sldId="332"/>
        </pc:sldMkLst>
        <pc:spChg chg="mod">
          <ac:chgData name="FEDERICO ESPOSITO" userId="91922676-677b-4489-bade-cfaa1b8e734c" providerId="ADAL" clId="{D2C5FE57-60C0-4E8F-B82F-FA46181529D5}" dt="2023-07-04T21:20:54.105" v="5720" actId="20577"/>
          <ac:spMkLst>
            <pc:docMk/>
            <pc:sldMk cId="4015908808" sldId="332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18:13.283" v="5468" actId="14826"/>
          <ac:picMkLst>
            <pc:docMk/>
            <pc:sldMk cId="4015908808" sldId="332"/>
            <ac:picMk id="8" creationId="{FE258A36-5066-E116-ACB3-130A21EFE414}"/>
          </ac:picMkLst>
        </pc:picChg>
      </pc:sldChg>
      <pc:sldChg chg="add del">
        <pc:chgData name="FEDERICO ESPOSITO" userId="91922676-677b-4489-bade-cfaa1b8e734c" providerId="ADAL" clId="{D2C5FE57-60C0-4E8F-B82F-FA46181529D5}" dt="2023-07-04T21:18:24.693" v="5470" actId="2696"/>
        <pc:sldMkLst>
          <pc:docMk/>
          <pc:sldMk cId="956989927" sldId="333"/>
        </pc:sldMkLst>
      </pc:sldChg>
      <pc:sldChg chg="add del">
        <pc:chgData name="FEDERICO ESPOSITO" userId="91922676-677b-4489-bade-cfaa1b8e734c" providerId="ADAL" clId="{D2C5FE57-60C0-4E8F-B82F-FA46181529D5}" dt="2023-07-04T21:18:21.460" v="5469" actId="2696"/>
        <pc:sldMkLst>
          <pc:docMk/>
          <pc:sldMk cId="3181590432" sldId="334"/>
        </pc:sldMkLst>
      </pc:sldChg>
      <pc:sldChg chg="addSp delSp modSp mod delAnim modAnim">
        <pc:chgData name="FEDERICO ESPOSITO" userId="91922676-677b-4489-bade-cfaa1b8e734c" providerId="ADAL" clId="{D2C5FE57-60C0-4E8F-B82F-FA46181529D5}" dt="2023-07-05T11:17:51.618" v="6304" actId="1038"/>
        <pc:sldMkLst>
          <pc:docMk/>
          <pc:sldMk cId="1759234825" sldId="337"/>
        </pc:sldMkLst>
        <pc:spChg chg="mod">
          <ac:chgData name="FEDERICO ESPOSITO" userId="91922676-677b-4489-bade-cfaa1b8e734c" providerId="ADAL" clId="{D2C5FE57-60C0-4E8F-B82F-FA46181529D5}" dt="2023-07-05T09:22:51.044" v="5852" actId="20577"/>
          <ac:spMkLst>
            <pc:docMk/>
            <pc:sldMk cId="1759234825" sldId="337"/>
            <ac:spMk id="6" creationId="{9B2DDEF2-4E19-516D-FE98-A16037DCA7D3}"/>
          </ac:spMkLst>
        </pc:spChg>
        <pc:picChg chg="add mod">
          <ac:chgData name="FEDERICO ESPOSITO" userId="91922676-677b-4489-bade-cfaa1b8e734c" providerId="ADAL" clId="{D2C5FE57-60C0-4E8F-B82F-FA46181529D5}" dt="2023-07-05T11:17:51.618" v="6304" actId="1038"/>
          <ac:picMkLst>
            <pc:docMk/>
            <pc:sldMk cId="1759234825" sldId="337"/>
            <ac:picMk id="5" creationId="{74BD62C2-9F4D-4356-8D35-6CA4E0BCB8DA}"/>
          </ac:picMkLst>
        </pc:picChg>
        <pc:picChg chg="del">
          <ac:chgData name="FEDERICO ESPOSITO" userId="91922676-677b-4489-bade-cfaa1b8e734c" providerId="ADAL" clId="{D2C5FE57-60C0-4E8F-B82F-FA46181529D5}" dt="2023-07-05T11:17:45.429" v="6262" actId="478"/>
          <ac:picMkLst>
            <pc:docMk/>
            <pc:sldMk cId="1759234825" sldId="337"/>
            <ac:picMk id="8" creationId="{19970A77-9049-152B-7A0A-13748E7B98DF}"/>
          </ac:picMkLst>
        </pc:picChg>
      </pc:sldChg>
      <pc:sldChg chg="modSp mod">
        <pc:chgData name="FEDERICO ESPOSITO" userId="91922676-677b-4489-bade-cfaa1b8e734c" providerId="ADAL" clId="{D2C5FE57-60C0-4E8F-B82F-FA46181529D5}" dt="2023-07-05T11:03:24.305" v="5958" actId="20577"/>
        <pc:sldMkLst>
          <pc:docMk/>
          <pc:sldMk cId="3010224734" sldId="338"/>
        </pc:sldMkLst>
        <pc:spChg chg="mod">
          <ac:chgData name="FEDERICO ESPOSITO" userId="91922676-677b-4489-bade-cfaa1b8e734c" providerId="ADAL" clId="{D2C5FE57-60C0-4E8F-B82F-FA46181529D5}" dt="2023-07-05T11:03:24.305" v="5958" actId="20577"/>
          <ac:spMkLst>
            <pc:docMk/>
            <pc:sldMk cId="3010224734" sldId="338"/>
            <ac:spMk id="3" creationId="{31D2328C-C159-B299-50BA-73E7A42F32EF}"/>
          </ac:spMkLst>
        </pc:spChg>
      </pc:sldChg>
    </pc:docChg>
  </pc:docChgLst>
  <pc:docChgLst>
    <pc:chgData name="RICCARDO ALIOTTA" userId="8376e762-3115-4bcb-8d17-60007be4155d" providerId="ADAL" clId="{773E8CAC-1DB8-44F3-8D9E-EAD10BEE98E7}"/>
    <pc:docChg chg="undo custSel addSld delSld modSld">
      <pc:chgData name="RICCARDO ALIOTTA" userId="8376e762-3115-4bcb-8d17-60007be4155d" providerId="ADAL" clId="{773E8CAC-1DB8-44F3-8D9E-EAD10BEE98E7}" dt="2023-07-05T11:32:35.631" v="9107" actId="20577"/>
      <pc:docMkLst>
        <pc:docMk/>
      </pc:docMkLst>
      <pc:sldChg chg="delSp">
        <pc:chgData name="RICCARDO ALIOTTA" userId="8376e762-3115-4bcb-8d17-60007be4155d" providerId="ADAL" clId="{773E8CAC-1DB8-44F3-8D9E-EAD10BEE98E7}" dt="2023-07-05T11:30:00.210" v="8984"/>
        <pc:sldMkLst>
          <pc:docMk/>
          <pc:sldMk cId="3165468780" sldId="256"/>
        </pc:sldMkLst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165468780" sldId="256"/>
            <ac:spMk id="2" creationId="{2088A679-DEAB-92A7-B5F6-47704306CCE4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52.622" v="9081" actId="20577"/>
        <pc:sldMkLst>
          <pc:docMk/>
          <pc:sldMk cId="3372211373" sldId="260"/>
        </pc:sldMkLst>
        <pc:spChg chg="mod">
          <ac:chgData name="RICCARDO ALIOTTA" userId="8376e762-3115-4bcb-8d17-60007be4155d" providerId="ADAL" clId="{773E8CAC-1DB8-44F3-8D9E-EAD10BEE98E7}" dt="2023-07-05T11:31:52.622" v="9081" actId="20577"/>
          <ac:spMkLst>
            <pc:docMk/>
            <pc:sldMk cId="3372211373" sldId="260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372211373" sldId="260"/>
            <ac:spMk id="4" creationId="{27694B56-696C-94CE-9A04-2DDF09EF10E0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2:17.019" v="9085" actId="20577"/>
        <pc:sldMkLst>
          <pc:docMk/>
          <pc:sldMk cId="3680671566" sldId="262"/>
        </pc:sldMkLst>
        <pc:spChg chg="mod">
          <ac:chgData name="RICCARDO ALIOTTA" userId="8376e762-3115-4bcb-8d17-60007be4155d" providerId="ADAL" clId="{773E8CAC-1DB8-44F3-8D9E-EAD10BEE98E7}" dt="2023-07-05T11:32:17.019" v="9085" actId="20577"/>
          <ac:spMkLst>
            <pc:docMk/>
            <pc:sldMk cId="3680671566" sldId="262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680671566" sldId="262"/>
            <ac:spMk id="4" creationId="{B01555CE-7E2C-364A-EB07-85C60B966318}"/>
          </ac:spMkLst>
        </pc:spChg>
        <pc:spChg chg="mod">
          <ac:chgData name="RICCARDO ALIOTTA" userId="8376e762-3115-4bcb-8d17-60007be4155d" providerId="ADAL" clId="{773E8CAC-1DB8-44F3-8D9E-EAD10BEE98E7}" dt="2023-07-04T15:45:02.464" v="309" actId="2711"/>
          <ac:spMkLst>
            <pc:docMk/>
            <pc:sldMk cId="3680671566" sldId="262"/>
            <ac:spMk id="6" creationId="{9B2DDEF2-4E19-516D-FE98-A16037DCA7D3}"/>
          </ac:spMkLst>
        </pc:spChg>
        <pc:spChg chg="mod">
          <ac:chgData name="RICCARDO ALIOTTA" userId="8376e762-3115-4bcb-8d17-60007be4155d" providerId="ADAL" clId="{773E8CAC-1DB8-44F3-8D9E-EAD10BEE98E7}" dt="2023-07-04T15:45:14.806" v="311" actId="2711"/>
          <ac:spMkLst>
            <pc:docMk/>
            <pc:sldMk cId="3680671566" sldId="262"/>
            <ac:spMk id="14" creationId="{D6F17F54-6B5C-A4F5-BC64-C93272B418ED}"/>
          </ac:spMkLst>
        </pc:spChg>
        <pc:spChg chg="mod">
          <ac:chgData name="RICCARDO ALIOTTA" userId="8376e762-3115-4bcb-8d17-60007be4155d" providerId="ADAL" clId="{773E8CAC-1DB8-44F3-8D9E-EAD10BEE98E7}" dt="2023-07-04T15:45:11.188" v="310" actId="2711"/>
          <ac:spMkLst>
            <pc:docMk/>
            <pc:sldMk cId="3680671566" sldId="262"/>
            <ac:spMk id="15" creationId="{06254BF9-27E8-F838-4500-AC001984C295}"/>
          </ac:spMkLst>
        </pc:spChg>
      </pc:sldChg>
      <pc:sldChg chg="del">
        <pc:chgData name="RICCARDO ALIOTTA" userId="8376e762-3115-4bcb-8d17-60007be4155d" providerId="ADAL" clId="{773E8CAC-1DB8-44F3-8D9E-EAD10BEE98E7}" dt="2023-07-04T16:29:03.343" v="2203" actId="47"/>
        <pc:sldMkLst>
          <pc:docMk/>
          <pc:sldMk cId="3678364130" sldId="266"/>
        </pc:sldMkLst>
      </pc:sldChg>
      <pc:sldChg chg="del">
        <pc:chgData name="RICCARDO ALIOTTA" userId="8376e762-3115-4bcb-8d17-60007be4155d" providerId="ADAL" clId="{773E8CAC-1DB8-44F3-8D9E-EAD10BEE98E7}" dt="2023-07-04T16:29:05.036" v="2206" actId="47"/>
        <pc:sldMkLst>
          <pc:docMk/>
          <pc:sldMk cId="4189072784" sldId="267"/>
        </pc:sldMkLst>
      </pc:sldChg>
      <pc:sldChg chg="del">
        <pc:chgData name="RICCARDO ALIOTTA" userId="8376e762-3115-4bcb-8d17-60007be4155d" providerId="ADAL" clId="{773E8CAC-1DB8-44F3-8D9E-EAD10BEE98E7}" dt="2023-07-04T16:29:06.143" v="2208" actId="47"/>
        <pc:sldMkLst>
          <pc:docMk/>
          <pc:sldMk cId="3262708387" sldId="268"/>
        </pc:sldMkLst>
      </pc:sldChg>
      <pc:sldChg chg="del">
        <pc:chgData name="RICCARDO ALIOTTA" userId="8376e762-3115-4bcb-8d17-60007be4155d" providerId="ADAL" clId="{773E8CAC-1DB8-44F3-8D9E-EAD10BEE98E7}" dt="2023-07-04T16:29:08.514" v="2212" actId="47"/>
        <pc:sldMkLst>
          <pc:docMk/>
          <pc:sldMk cId="3790387514" sldId="269"/>
        </pc:sldMkLst>
      </pc:sldChg>
      <pc:sldChg chg="del">
        <pc:chgData name="RICCARDO ALIOTTA" userId="8376e762-3115-4bcb-8d17-60007be4155d" providerId="ADAL" clId="{773E8CAC-1DB8-44F3-8D9E-EAD10BEE98E7}" dt="2023-07-04T16:29:02.807" v="2202" actId="47"/>
        <pc:sldMkLst>
          <pc:docMk/>
          <pc:sldMk cId="3755402602" sldId="270"/>
        </pc:sldMkLst>
      </pc:sldChg>
      <pc:sldChg chg="del">
        <pc:chgData name="RICCARDO ALIOTTA" userId="8376e762-3115-4bcb-8d17-60007be4155d" providerId="ADAL" clId="{773E8CAC-1DB8-44F3-8D9E-EAD10BEE98E7}" dt="2023-07-04T16:29:03.849" v="2204" actId="47"/>
        <pc:sldMkLst>
          <pc:docMk/>
          <pc:sldMk cId="2292404215" sldId="293"/>
        </pc:sldMkLst>
      </pc:sldChg>
      <pc:sldChg chg="del">
        <pc:chgData name="RICCARDO ALIOTTA" userId="8376e762-3115-4bcb-8d17-60007be4155d" providerId="ADAL" clId="{773E8CAC-1DB8-44F3-8D9E-EAD10BEE98E7}" dt="2023-07-04T16:29:07.436" v="2210" actId="47"/>
        <pc:sldMkLst>
          <pc:docMk/>
          <pc:sldMk cId="1542594337" sldId="294"/>
        </pc:sldMkLst>
      </pc:sldChg>
      <pc:sldChg chg="del">
        <pc:chgData name="RICCARDO ALIOTTA" userId="8376e762-3115-4bcb-8d17-60007be4155d" providerId="ADAL" clId="{773E8CAC-1DB8-44F3-8D9E-EAD10BEE98E7}" dt="2023-07-04T16:29:07.971" v="2211" actId="47"/>
        <pc:sldMkLst>
          <pc:docMk/>
          <pc:sldMk cId="3296578379" sldId="295"/>
        </pc:sldMkLst>
      </pc:sldChg>
      <pc:sldChg chg="del">
        <pc:chgData name="RICCARDO ALIOTTA" userId="8376e762-3115-4bcb-8d17-60007be4155d" providerId="ADAL" clId="{773E8CAC-1DB8-44F3-8D9E-EAD10BEE98E7}" dt="2023-07-04T16:29:09.945" v="2214" actId="47"/>
        <pc:sldMkLst>
          <pc:docMk/>
          <pc:sldMk cId="2307641370" sldId="296"/>
        </pc:sldMkLst>
      </pc:sldChg>
      <pc:sldChg chg="del">
        <pc:chgData name="RICCARDO ALIOTTA" userId="8376e762-3115-4bcb-8d17-60007be4155d" providerId="ADAL" clId="{773E8CAC-1DB8-44F3-8D9E-EAD10BEE98E7}" dt="2023-07-04T16:29:10.821" v="2215" actId="47"/>
        <pc:sldMkLst>
          <pc:docMk/>
          <pc:sldMk cId="3266995063" sldId="298"/>
        </pc:sldMkLst>
      </pc:sldChg>
      <pc:sldChg chg="delSp modSp mod">
        <pc:chgData name="RICCARDO ALIOTTA" userId="8376e762-3115-4bcb-8d17-60007be4155d" providerId="ADAL" clId="{773E8CAC-1DB8-44F3-8D9E-EAD10BEE98E7}" dt="2023-07-05T11:30:00.210" v="8984"/>
        <pc:sldMkLst>
          <pc:docMk/>
          <pc:sldMk cId="1708343873" sldId="299"/>
        </pc:sldMkLst>
        <pc:spChg chg="mod">
          <ac:chgData name="RICCARDO ALIOTTA" userId="8376e762-3115-4bcb-8d17-60007be4155d" providerId="ADAL" clId="{773E8CAC-1DB8-44F3-8D9E-EAD10BEE98E7}" dt="2023-07-05T09:44:52.282" v="6695" actId="20577"/>
          <ac:spMkLst>
            <pc:docMk/>
            <pc:sldMk cId="1708343873" sldId="299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708343873" sldId="299"/>
            <ac:spMk id="3" creationId="{7CD985D5-80AB-1FF6-E3D6-D77F0316B05A}"/>
          </ac:spMkLst>
        </pc:spChg>
        <pc:spChg chg="mod">
          <ac:chgData name="RICCARDO ALIOTTA" userId="8376e762-3115-4bcb-8d17-60007be4155d" providerId="ADAL" clId="{773E8CAC-1DB8-44F3-8D9E-EAD10BEE98E7}" dt="2023-07-05T09:44:31.473" v="6688" actId="20577"/>
          <ac:spMkLst>
            <pc:docMk/>
            <pc:sldMk cId="1708343873" sldId="299"/>
            <ac:spMk id="7" creationId="{FE8F1D59-8B17-9AD3-C6FD-DDEBD600A64E}"/>
          </ac:spMkLst>
        </pc:spChg>
        <pc:picChg chg="del">
          <ac:chgData name="RICCARDO ALIOTTA" userId="8376e762-3115-4bcb-8d17-60007be4155d" providerId="ADAL" clId="{773E8CAC-1DB8-44F3-8D9E-EAD10BEE98E7}" dt="2023-07-05T08:49:58.103" v="6665" actId="478"/>
          <ac:picMkLst>
            <pc:docMk/>
            <pc:sldMk cId="1708343873" sldId="299"/>
            <ac:picMk id="5" creationId="{989FF0DB-E737-8C95-7C1D-738FC0721703}"/>
          </ac:picMkLst>
        </pc:picChg>
      </pc:sldChg>
      <pc:sldChg chg="del">
        <pc:chgData name="RICCARDO ALIOTTA" userId="8376e762-3115-4bcb-8d17-60007be4155d" providerId="ADAL" clId="{773E8CAC-1DB8-44F3-8D9E-EAD10BEE98E7}" dt="2023-07-04T16:29:04.442" v="2205" actId="47"/>
        <pc:sldMkLst>
          <pc:docMk/>
          <pc:sldMk cId="790726729" sldId="300"/>
        </pc:sldMkLst>
      </pc:sldChg>
      <pc:sldChg chg="del">
        <pc:chgData name="RICCARDO ALIOTTA" userId="8376e762-3115-4bcb-8d17-60007be4155d" providerId="ADAL" clId="{773E8CAC-1DB8-44F3-8D9E-EAD10BEE98E7}" dt="2023-07-04T16:29:06.788" v="2209" actId="47"/>
        <pc:sldMkLst>
          <pc:docMk/>
          <pc:sldMk cId="3184744966" sldId="301"/>
        </pc:sldMkLst>
      </pc:sldChg>
      <pc:sldChg chg="del">
        <pc:chgData name="RICCARDO ALIOTTA" userId="8376e762-3115-4bcb-8d17-60007be4155d" providerId="ADAL" clId="{773E8CAC-1DB8-44F3-8D9E-EAD10BEE98E7}" dt="2023-07-04T16:29:09.212" v="2213" actId="47"/>
        <pc:sldMkLst>
          <pc:docMk/>
          <pc:sldMk cId="291196382" sldId="302"/>
        </pc:sldMkLst>
      </pc:sldChg>
      <pc:sldChg chg="del">
        <pc:chgData name="RICCARDO ALIOTTA" userId="8376e762-3115-4bcb-8d17-60007be4155d" providerId="ADAL" clId="{773E8CAC-1DB8-44F3-8D9E-EAD10BEE98E7}" dt="2023-07-04T16:29:05.498" v="2207" actId="47"/>
        <pc:sldMkLst>
          <pc:docMk/>
          <pc:sldMk cId="2150692709" sldId="303"/>
        </pc:sldMkLst>
      </pc:sldChg>
      <pc:sldChg chg="delSp modSp mod">
        <pc:chgData name="RICCARDO ALIOTTA" userId="8376e762-3115-4bcb-8d17-60007be4155d" providerId="ADAL" clId="{773E8CAC-1DB8-44F3-8D9E-EAD10BEE98E7}" dt="2023-07-05T11:32:19.366" v="9089" actId="20577"/>
        <pc:sldMkLst>
          <pc:docMk/>
          <pc:sldMk cId="4221134357" sldId="304"/>
        </pc:sldMkLst>
        <pc:spChg chg="mod">
          <ac:chgData name="RICCARDO ALIOTTA" userId="8376e762-3115-4bcb-8d17-60007be4155d" providerId="ADAL" clId="{773E8CAC-1DB8-44F3-8D9E-EAD10BEE98E7}" dt="2023-07-05T11:32:19.366" v="9089" actId="20577"/>
          <ac:spMkLst>
            <pc:docMk/>
            <pc:sldMk cId="4221134357" sldId="304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39:37.294" v="231" actId="20577"/>
          <ac:spMkLst>
            <pc:docMk/>
            <pc:sldMk cId="4221134357" sldId="304"/>
            <ac:spMk id="3" creationId="{54A73BB5-C377-D562-FB4D-ED38C788F7BF}"/>
          </ac:spMkLst>
        </pc:spChg>
        <pc:spChg chg="mod">
          <ac:chgData name="RICCARDO ALIOTTA" userId="8376e762-3115-4bcb-8d17-60007be4155d" providerId="ADAL" clId="{773E8CAC-1DB8-44F3-8D9E-EAD10BEE98E7}" dt="2023-07-04T15:38:48.052" v="120"/>
          <ac:spMkLst>
            <pc:docMk/>
            <pc:sldMk cId="4221134357" sldId="304"/>
            <ac:spMk id="5" creationId="{B20ECC2E-37A2-FFC1-132C-2EE445D89B9B}"/>
          </ac:spMkLst>
        </pc:spChg>
        <pc:spChg chg="mod">
          <ac:chgData name="RICCARDO ALIOTTA" userId="8376e762-3115-4bcb-8d17-60007be4155d" providerId="ADAL" clId="{773E8CAC-1DB8-44F3-8D9E-EAD10BEE98E7}" dt="2023-07-04T15:39:40.376" v="234" actId="20577"/>
          <ac:spMkLst>
            <pc:docMk/>
            <pc:sldMk cId="4221134357" sldId="304"/>
            <ac:spMk id="6" creationId="{9B2DDEF2-4E19-516D-FE98-A16037DCA7D3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4221134357" sldId="304"/>
            <ac:spMk id="7" creationId="{C21D99D3-01BD-9406-0087-EB6D7E04F050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11:32:31.917" v="9099" actId="20577"/>
        <pc:sldMkLst>
          <pc:docMk/>
          <pc:sldMk cId="3890607340" sldId="305"/>
        </pc:sldMkLst>
        <pc:spChg chg="mod">
          <ac:chgData name="RICCARDO ALIOTTA" userId="8376e762-3115-4bcb-8d17-60007be4155d" providerId="ADAL" clId="{773E8CAC-1DB8-44F3-8D9E-EAD10BEE98E7}" dt="2023-07-05T11:32:31.917" v="9099" actId="20577"/>
          <ac:spMkLst>
            <pc:docMk/>
            <pc:sldMk cId="3890607340" sldId="305"/>
            <ac:spMk id="2" creationId="{00000000-0000-0000-0000-000000000000}"/>
          </ac:spMkLst>
        </pc:spChg>
        <pc:spChg chg="add mod">
          <ac:chgData name="RICCARDO ALIOTTA" userId="8376e762-3115-4bcb-8d17-60007be4155d" providerId="ADAL" clId="{773E8CAC-1DB8-44F3-8D9E-EAD10BEE98E7}" dt="2023-07-04T15:41:19.543" v="281" actId="12"/>
          <ac:spMkLst>
            <pc:docMk/>
            <pc:sldMk cId="3890607340" sldId="305"/>
            <ac:spMk id="4" creationId="{62D2CBBF-8BE6-F8D1-B65A-2F534167BA9A}"/>
          </ac:spMkLst>
        </pc:spChg>
        <pc:spChg chg="del mod">
          <ac:chgData name="RICCARDO ALIOTTA" userId="8376e762-3115-4bcb-8d17-60007be4155d" providerId="ADAL" clId="{773E8CAC-1DB8-44F3-8D9E-EAD10BEE98E7}" dt="2023-07-04T15:40:44.635" v="260" actId="478"/>
          <ac:spMkLst>
            <pc:docMk/>
            <pc:sldMk cId="3890607340" sldId="305"/>
            <ac:spMk id="5" creationId="{B20ECC2E-37A2-FFC1-132C-2EE445D89B9B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890607340" sldId="305"/>
            <ac:spMk id="5" creationId="{DFF80871-2E75-955C-8EFD-F4EF6A483DF0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11:32:33.838" v="9103" actId="20577"/>
        <pc:sldMkLst>
          <pc:docMk/>
          <pc:sldMk cId="1995832964" sldId="311"/>
        </pc:sldMkLst>
        <pc:spChg chg="mod">
          <ac:chgData name="RICCARDO ALIOTTA" userId="8376e762-3115-4bcb-8d17-60007be4155d" providerId="ADAL" clId="{773E8CAC-1DB8-44F3-8D9E-EAD10BEE98E7}" dt="2023-07-05T11:32:33.838" v="9103" actId="20577"/>
          <ac:spMkLst>
            <pc:docMk/>
            <pc:sldMk cId="1995832964" sldId="311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50:23.236" v="1207" actId="20577"/>
          <ac:spMkLst>
            <pc:docMk/>
            <pc:sldMk cId="1995832964" sldId="311"/>
            <ac:spMk id="3" creationId="{D0AD5391-70E2-4964-F8B0-A7A671F8C469}"/>
          </ac:spMkLst>
        </pc:spChg>
        <pc:spChg chg="add del mod">
          <ac:chgData name="RICCARDO ALIOTTA" userId="8376e762-3115-4bcb-8d17-60007be4155d" providerId="ADAL" clId="{773E8CAC-1DB8-44F3-8D9E-EAD10BEE98E7}" dt="2023-07-04T15:41:58.511" v="294" actId="478"/>
          <ac:spMkLst>
            <pc:docMk/>
            <pc:sldMk cId="1995832964" sldId="311"/>
            <ac:spMk id="5" creationId="{B20ECC2E-37A2-FFC1-132C-2EE445D89B9B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995832964" sldId="311"/>
            <ac:spMk id="5" creationId="{C1039A94-294D-51C1-8340-9B9F7FA370B4}"/>
          </ac:spMkLst>
        </pc:spChg>
        <pc:spChg chg="add del">
          <ac:chgData name="RICCARDO ALIOTTA" userId="8376e762-3115-4bcb-8d17-60007be4155d" providerId="ADAL" clId="{773E8CAC-1DB8-44F3-8D9E-EAD10BEE98E7}" dt="2023-07-04T15:41:29.103" v="284" actId="22"/>
          <ac:spMkLst>
            <pc:docMk/>
            <pc:sldMk cId="1995832964" sldId="311"/>
            <ac:spMk id="8" creationId="{A7F093C4-30DF-BB8B-33B9-C1C46826846E}"/>
          </ac:spMkLst>
        </pc:spChg>
        <pc:spChg chg="add del">
          <ac:chgData name="RICCARDO ALIOTTA" userId="8376e762-3115-4bcb-8d17-60007be4155d" providerId="ADAL" clId="{773E8CAC-1DB8-44F3-8D9E-EAD10BEE98E7}" dt="2023-07-04T15:41:31.443" v="286" actId="22"/>
          <ac:spMkLst>
            <pc:docMk/>
            <pc:sldMk cId="1995832964" sldId="311"/>
            <ac:spMk id="12" creationId="{497BEB94-BEEB-9CE4-1942-353F53D1FE84}"/>
          </ac:spMkLst>
        </pc:spChg>
        <pc:spChg chg="add mod">
          <ac:chgData name="RICCARDO ALIOTTA" userId="8376e762-3115-4bcb-8d17-60007be4155d" providerId="ADAL" clId="{773E8CAC-1DB8-44F3-8D9E-EAD10BEE98E7}" dt="2023-07-04T15:43:08.456" v="308" actId="20577"/>
          <ac:spMkLst>
            <pc:docMk/>
            <pc:sldMk cId="1995832964" sldId="311"/>
            <ac:spMk id="13" creationId="{87E2166D-4878-B085-7B41-D1A755064141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11:32:35.631" v="9107" actId="20577"/>
        <pc:sldMkLst>
          <pc:docMk/>
          <pc:sldMk cId="1031402628" sldId="312"/>
        </pc:sldMkLst>
        <pc:spChg chg="mod">
          <ac:chgData name="RICCARDO ALIOTTA" userId="8376e762-3115-4bcb-8d17-60007be4155d" providerId="ADAL" clId="{773E8CAC-1DB8-44F3-8D9E-EAD10BEE98E7}" dt="2023-07-05T11:32:35.631" v="9107" actId="20577"/>
          <ac:spMkLst>
            <pc:docMk/>
            <pc:sldMk cId="1031402628" sldId="312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58:35.683" v="2040" actId="20577"/>
          <ac:spMkLst>
            <pc:docMk/>
            <pc:sldMk cId="1031402628" sldId="312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031402628" sldId="312"/>
            <ac:spMk id="4" creationId="{38377D21-3DCB-4EE1-3F66-9B53A0E964B7}"/>
          </ac:spMkLst>
        </pc:spChg>
        <pc:spChg chg="del mod">
          <ac:chgData name="RICCARDO ALIOTTA" userId="8376e762-3115-4bcb-8d17-60007be4155d" providerId="ADAL" clId="{773E8CAC-1DB8-44F3-8D9E-EAD10BEE98E7}" dt="2023-07-04T15:50:58.098" v="1235" actId="478"/>
          <ac:spMkLst>
            <pc:docMk/>
            <pc:sldMk cId="1031402628" sldId="312"/>
            <ac:spMk id="4" creationId="{C2C8F582-9DD6-B3E6-1723-70EC09077E5A}"/>
          </ac:spMkLst>
        </pc:spChg>
        <pc:spChg chg="add mod">
          <ac:chgData name="RICCARDO ALIOTTA" userId="8376e762-3115-4bcb-8d17-60007be4155d" providerId="ADAL" clId="{773E8CAC-1DB8-44F3-8D9E-EAD10BEE98E7}" dt="2023-07-04T15:59:39.351" v="2201" actId="1076"/>
          <ac:spMkLst>
            <pc:docMk/>
            <pc:sldMk cId="1031402628" sldId="312"/>
            <ac:spMk id="8" creationId="{A6824256-D5B4-4A49-2DE4-DFFFF2E3BC2B}"/>
          </ac:spMkLst>
        </pc:spChg>
        <pc:spChg chg="mod">
          <ac:chgData name="RICCARDO ALIOTTA" userId="8376e762-3115-4bcb-8d17-60007be4155d" providerId="ADAL" clId="{773E8CAC-1DB8-44F3-8D9E-EAD10BEE98E7}" dt="2023-07-04T15:50:46.625" v="1232" actId="20577"/>
          <ac:spMkLst>
            <pc:docMk/>
            <pc:sldMk cId="1031402628" sldId="312"/>
            <ac:spMk id="13" creationId="{87E2166D-4878-B085-7B41-D1A755064141}"/>
          </ac:spMkLst>
        </pc:spChg>
        <pc:picChg chg="del">
          <ac:chgData name="RICCARDO ALIOTTA" userId="8376e762-3115-4bcb-8d17-60007be4155d" providerId="ADAL" clId="{773E8CAC-1DB8-44F3-8D9E-EAD10BEE98E7}" dt="2023-07-04T15:50:55.417" v="1233" actId="478"/>
          <ac:picMkLst>
            <pc:docMk/>
            <pc:sldMk cId="1031402628" sldId="312"/>
            <ac:picMk id="6" creationId="{86B912BF-49DB-EF86-AC2E-896C453E6752}"/>
          </ac:picMkLst>
        </pc:picChg>
        <pc:picChg chg="add mod">
          <ac:chgData name="RICCARDO ALIOTTA" userId="8376e762-3115-4bcb-8d17-60007be4155d" providerId="ADAL" clId="{773E8CAC-1DB8-44F3-8D9E-EAD10BEE98E7}" dt="2023-07-04T15:58:47.135" v="2043" actId="14100"/>
          <ac:picMkLst>
            <pc:docMk/>
            <pc:sldMk cId="1031402628" sldId="312"/>
            <ac:picMk id="7" creationId="{7DC9F976-0DA0-7D29-CA35-3A1E27799FA5}"/>
          </ac:picMkLst>
        </pc:picChg>
      </pc:sldChg>
      <pc:sldChg chg="delSp modSp mod">
        <pc:chgData name="RICCARDO ALIOTTA" userId="8376e762-3115-4bcb-8d17-60007be4155d" providerId="ADAL" clId="{773E8CAC-1DB8-44F3-8D9E-EAD10BEE98E7}" dt="2023-07-05T11:32:28.251" v="9095" actId="20577"/>
        <pc:sldMkLst>
          <pc:docMk/>
          <pc:sldMk cId="3053578737" sldId="313"/>
        </pc:sldMkLst>
        <pc:spChg chg="mod">
          <ac:chgData name="RICCARDO ALIOTTA" userId="8376e762-3115-4bcb-8d17-60007be4155d" providerId="ADAL" clId="{773E8CAC-1DB8-44F3-8D9E-EAD10BEE98E7}" dt="2023-07-05T11:32:28.251" v="9095" actId="20577"/>
          <ac:spMkLst>
            <pc:docMk/>
            <pc:sldMk cId="3053578737" sldId="313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053578737" sldId="313"/>
            <ac:spMk id="3" creationId="{380B350E-6603-DCFE-BF5E-9DF2187F9E81}"/>
          </ac:spMkLst>
        </pc:spChg>
        <pc:spChg chg="mod">
          <ac:chgData name="RICCARDO ALIOTTA" userId="8376e762-3115-4bcb-8d17-60007be4155d" providerId="ADAL" clId="{773E8CAC-1DB8-44F3-8D9E-EAD10BEE98E7}" dt="2023-07-05T11:32:25.544" v="9091" actId="20577"/>
          <ac:spMkLst>
            <pc:docMk/>
            <pc:sldMk cId="3053578737" sldId="313"/>
            <ac:spMk id="4" creationId="{8A8292FD-71DE-BAC6-4293-287858F3AE22}"/>
          </ac:spMkLst>
        </pc:spChg>
        <pc:spChg chg="mod">
          <ac:chgData name="RICCARDO ALIOTTA" userId="8376e762-3115-4bcb-8d17-60007be4155d" providerId="ADAL" clId="{773E8CAC-1DB8-44F3-8D9E-EAD10BEE98E7}" dt="2023-07-04T16:45:08.553" v="2274" actId="20577"/>
          <ac:spMkLst>
            <pc:docMk/>
            <pc:sldMk cId="3053578737" sldId="313"/>
            <ac:spMk id="6" creationId="{9B2DDEF2-4E19-516D-FE98-A16037DCA7D3}"/>
          </ac:spMkLst>
        </pc:spChg>
      </pc:sldChg>
      <pc:sldChg chg="delSp modSp add mod">
        <pc:chgData name="RICCARDO ALIOTTA" userId="8376e762-3115-4bcb-8d17-60007be4155d" providerId="ADAL" clId="{773E8CAC-1DB8-44F3-8D9E-EAD10BEE98E7}" dt="2023-07-05T11:31:39.955" v="9077" actId="20577"/>
        <pc:sldMkLst>
          <pc:docMk/>
          <pc:sldMk cId="2800351199" sldId="314"/>
        </pc:sldMkLst>
        <pc:spChg chg="mod">
          <ac:chgData name="RICCARDO ALIOTTA" userId="8376e762-3115-4bcb-8d17-60007be4155d" providerId="ADAL" clId="{773E8CAC-1DB8-44F3-8D9E-EAD10BEE98E7}" dt="2023-07-05T11:31:39.955" v="9077" actId="20577"/>
          <ac:spMkLst>
            <pc:docMk/>
            <pc:sldMk cId="2800351199" sldId="314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49:15.811" v="6660" actId="20577"/>
          <ac:spMkLst>
            <pc:docMk/>
            <pc:sldMk cId="2800351199" sldId="314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800351199" sldId="314"/>
            <ac:spMk id="4" creationId="{FE63199D-EFE0-654A-BC19-E51312DF4CDE}"/>
          </ac:spMkLst>
        </pc:spChg>
        <pc:spChg chg="del">
          <ac:chgData name="RICCARDO ALIOTTA" userId="8376e762-3115-4bcb-8d17-60007be4155d" providerId="ADAL" clId="{773E8CAC-1DB8-44F3-8D9E-EAD10BEE98E7}" dt="2023-07-04T16:47:30.574" v="2292" actId="478"/>
          <ac:spMkLst>
            <pc:docMk/>
            <pc:sldMk cId="2800351199" sldId="314"/>
            <ac:spMk id="8" creationId="{A6824256-D5B4-4A49-2DE4-DFFFF2E3BC2B}"/>
          </ac:spMkLst>
        </pc:spChg>
        <pc:spChg chg="mod">
          <ac:chgData name="RICCARDO ALIOTTA" userId="8376e762-3115-4bcb-8d17-60007be4155d" providerId="ADAL" clId="{773E8CAC-1DB8-44F3-8D9E-EAD10BEE98E7}" dt="2023-07-04T16:46:17.877" v="2290" actId="20577"/>
          <ac:spMkLst>
            <pc:docMk/>
            <pc:sldMk cId="2800351199" sldId="314"/>
            <ac:spMk id="13" creationId="{87E2166D-4878-B085-7B41-D1A755064141}"/>
          </ac:spMkLst>
        </pc:spChg>
        <pc:picChg chg="del">
          <ac:chgData name="RICCARDO ALIOTTA" userId="8376e762-3115-4bcb-8d17-60007be4155d" providerId="ADAL" clId="{773E8CAC-1DB8-44F3-8D9E-EAD10BEE98E7}" dt="2023-07-04T16:47:28.232" v="2291" actId="478"/>
          <ac:picMkLst>
            <pc:docMk/>
            <pc:sldMk cId="2800351199" sldId="314"/>
            <ac:picMk id="7" creationId="{7DC9F976-0DA0-7D29-CA35-3A1E27799FA5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1:35.083" v="9073" actId="20577"/>
        <pc:sldMkLst>
          <pc:docMk/>
          <pc:sldMk cId="1542573091" sldId="315"/>
        </pc:sldMkLst>
        <pc:spChg chg="mod">
          <ac:chgData name="RICCARDO ALIOTTA" userId="8376e762-3115-4bcb-8d17-60007be4155d" providerId="ADAL" clId="{773E8CAC-1DB8-44F3-8D9E-EAD10BEE98E7}" dt="2023-07-05T11:31:35.083" v="9073" actId="20577"/>
          <ac:spMkLst>
            <pc:docMk/>
            <pc:sldMk cId="1542573091" sldId="315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7:16:17.918" v="5171" actId="20577"/>
          <ac:spMkLst>
            <pc:docMk/>
            <pc:sldMk cId="1542573091" sldId="315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542573091" sldId="315"/>
            <ac:spMk id="4" creationId="{4A78955E-F3B1-4ADC-FABD-8E85CDE2C5E2}"/>
          </ac:spMkLst>
        </pc:spChg>
        <pc:spChg chg="add mod">
          <ac:chgData name="RICCARDO ALIOTTA" userId="8376e762-3115-4bcb-8d17-60007be4155d" providerId="ADAL" clId="{773E8CAC-1DB8-44F3-8D9E-EAD10BEE98E7}" dt="2023-07-04T17:16:59.393" v="5179" actId="14100"/>
          <ac:spMkLst>
            <pc:docMk/>
            <pc:sldMk cId="1542573091" sldId="315"/>
            <ac:spMk id="6" creationId="{060BCC08-5AD9-B345-E103-44823BED8CA6}"/>
          </ac:spMkLst>
        </pc:spChg>
        <pc:spChg chg="mod">
          <ac:chgData name="RICCARDO ALIOTTA" userId="8376e762-3115-4bcb-8d17-60007be4155d" providerId="ADAL" clId="{773E8CAC-1DB8-44F3-8D9E-EAD10BEE98E7}" dt="2023-07-05T11:31:32.588" v="9069" actId="1037"/>
          <ac:spMkLst>
            <pc:docMk/>
            <pc:sldMk cId="1542573091" sldId="315"/>
            <ac:spMk id="9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7:00:53.307" v="3992" actId="20577"/>
          <ac:spMkLst>
            <pc:docMk/>
            <pc:sldMk cId="1542573091" sldId="315"/>
            <ac:spMk id="13" creationId="{87E2166D-4878-B085-7B41-D1A755064141}"/>
          </ac:spMkLst>
        </pc:spChg>
        <pc:picChg chg="add mod">
          <ac:chgData name="RICCARDO ALIOTTA" userId="8376e762-3115-4bcb-8d17-60007be4155d" providerId="ADAL" clId="{773E8CAC-1DB8-44F3-8D9E-EAD10BEE98E7}" dt="2023-07-04T17:17:04.568" v="5181" actId="962"/>
          <ac:picMkLst>
            <pc:docMk/>
            <pc:sldMk cId="1542573091" sldId="315"/>
            <ac:picMk id="5" creationId="{C1BE1177-8995-011C-1202-9E970F37E6C7}"/>
          </ac:picMkLst>
        </pc:picChg>
      </pc:sldChg>
      <pc:sldChg chg="delSp modSp add del mod">
        <pc:chgData name="RICCARDO ALIOTTA" userId="8376e762-3115-4bcb-8d17-60007be4155d" providerId="ADAL" clId="{773E8CAC-1DB8-44F3-8D9E-EAD10BEE98E7}" dt="2023-07-05T08:17:36.834" v="5401" actId="47"/>
        <pc:sldMkLst>
          <pc:docMk/>
          <pc:sldMk cId="2356823182" sldId="316"/>
        </pc:sldMkLst>
        <pc:spChg chg="del">
          <ac:chgData name="RICCARDO ALIOTTA" userId="8376e762-3115-4bcb-8d17-60007be4155d" providerId="ADAL" clId="{773E8CAC-1DB8-44F3-8D9E-EAD10BEE98E7}" dt="2023-07-04T17:18:02.510" v="5211" actId="478"/>
          <ac:spMkLst>
            <pc:docMk/>
            <pc:sldMk cId="2356823182" sldId="316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4T17:18:03.642" v="5212" actId="478"/>
          <ac:spMkLst>
            <pc:docMk/>
            <pc:sldMk cId="2356823182" sldId="316"/>
            <ac:spMk id="6" creationId="{060BCC08-5AD9-B345-E103-44823BED8CA6}"/>
          </ac:spMkLst>
        </pc:spChg>
        <pc:spChg chg="mod">
          <ac:chgData name="RICCARDO ALIOTTA" userId="8376e762-3115-4bcb-8d17-60007be4155d" providerId="ADAL" clId="{773E8CAC-1DB8-44F3-8D9E-EAD10BEE98E7}" dt="2023-07-04T17:17:35.527" v="5209" actId="20577"/>
          <ac:spMkLst>
            <pc:docMk/>
            <pc:sldMk cId="2356823182" sldId="316"/>
            <ac:spMk id="13" creationId="{87E2166D-4878-B085-7B41-D1A755064141}"/>
          </ac:spMkLst>
        </pc:spChg>
        <pc:picChg chg="del">
          <ac:chgData name="RICCARDO ALIOTTA" userId="8376e762-3115-4bcb-8d17-60007be4155d" providerId="ADAL" clId="{773E8CAC-1DB8-44F3-8D9E-EAD10BEE98E7}" dt="2023-07-04T17:17:58.510" v="5210" actId="478"/>
          <ac:picMkLst>
            <pc:docMk/>
            <pc:sldMk cId="2356823182" sldId="316"/>
            <ac:picMk id="5" creationId="{C1BE1177-8995-011C-1202-9E970F37E6C7}"/>
          </ac:picMkLst>
        </pc:picChg>
      </pc:sldChg>
      <pc:sldChg chg="addSp delSp modSp mod delAnim modAnim">
        <pc:chgData name="RICCARDO ALIOTTA" userId="8376e762-3115-4bcb-8d17-60007be4155d" providerId="ADAL" clId="{773E8CAC-1DB8-44F3-8D9E-EAD10BEE98E7}" dt="2023-07-05T11:31:17.539" v="9047" actId="20577"/>
        <pc:sldMkLst>
          <pc:docMk/>
          <pc:sldMk cId="2489393301" sldId="317"/>
        </pc:sldMkLst>
        <pc:spChg chg="mod">
          <ac:chgData name="RICCARDO ALIOTTA" userId="8376e762-3115-4bcb-8d17-60007be4155d" providerId="ADAL" clId="{773E8CAC-1DB8-44F3-8D9E-EAD10BEE98E7}" dt="2023-07-05T11:31:17.539" v="9047" actId="20577"/>
          <ac:spMkLst>
            <pc:docMk/>
            <pc:sldMk cId="2489393301" sldId="317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08:33:20.293" v="6114" actId="478"/>
          <ac:spMkLst>
            <pc:docMk/>
            <pc:sldMk cId="2489393301" sldId="317"/>
            <ac:spMk id="7" creationId="{A885D9E0-C21C-561C-BF46-5313C0F32F26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489393301" sldId="317"/>
            <ac:spMk id="8" creationId="{F184D0B0-99D1-9CFC-DB56-AEED2707BA81}"/>
          </ac:spMkLst>
        </pc:spChg>
        <pc:picChg chg="add del mod">
          <ac:chgData name="RICCARDO ALIOTTA" userId="8376e762-3115-4bcb-8d17-60007be4155d" providerId="ADAL" clId="{773E8CAC-1DB8-44F3-8D9E-EAD10BEE98E7}" dt="2023-07-05T08:36:26.747" v="6136" actId="478"/>
          <ac:picMkLst>
            <pc:docMk/>
            <pc:sldMk cId="2489393301" sldId="317"/>
            <ac:picMk id="4" creationId="{3554C105-67A0-8031-08DF-2F7F1E8E9E32}"/>
          </ac:picMkLst>
        </pc:picChg>
        <pc:picChg chg="add mod ord">
          <ac:chgData name="RICCARDO ALIOTTA" userId="8376e762-3115-4bcb-8d17-60007be4155d" providerId="ADAL" clId="{773E8CAC-1DB8-44F3-8D9E-EAD10BEE98E7}" dt="2023-07-05T08:36:51.866" v="6139" actId="14100"/>
          <ac:picMkLst>
            <pc:docMk/>
            <pc:sldMk cId="2489393301" sldId="317"/>
            <ac:picMk id="8" creationId="{08CD7B4C-6936-6E40-B58D-7DAB0A83453D}"/>
          </ac:picMkLst>
        </pc:picChg>
      </pc:sldChg>
      <pc:sldChg chg="delSp modSp mod">
        <pc:chgData name="RICCARDO ALIOTTA" userId="8376e762-3115-4bcb-8d17-60007be4155d" providerId="ADAL" clId="{773E8CAC-1DB8-44F3-8D9E-EAD10BEE98E7}" dt="2023-07-05T11:31:16.321" v="9043" actId="20577"/>
        <pc:sldMkLst>
          <pc:docMk/>
          <pc:sldMk cId="2847026764" sldId="318"/>
        </pc:sldMkLst>
        <pc:spChg chg="mod">
          <ac:chgData name="RICCARDO ALIOTTA" userId="8376e762-3115-4bcb-8d17-60007be4155d" providerId="ADAL" clId="{773E8CAC-1DB8-44F3-8D9E-EAD10BEE98E7}" dt="2023-07-05T11:31:16.321" v="9043" actId="20577"/>
          <ac:spMkLst>
            <pc:docMk/>
            <pc:sldMk cId="2847026764" sldId="318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847026764" sldId="318"/>
            <ac:spMk id="3" creationId="{F0C8ECAF-9CA5-32D9-76AE-BFAD4DB8C999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14.655" v="9039" actId="20577"/>
        <pc:sldMkLst>
          <pc:docMk/>
          <pc:sldMk cId="952855133" sldId="319"/>
        </pc:sldMkLst>
        <pc:spChg chg="mod">
          <ac:chgData name="RICCARDO ALIOTTA" userId="8376e762-3115-4bcb-8d17-60007be4155d" providerId="ADAL" clId="{773E8CAC-1DB8-44F3-8D9E-EAD10BEE98E7}" dt="2023-07-05T11:31:14.655" v="9039" actId="20577"/>
          <ac:spMkLst>
            <pc:docMk/>
            <pc:sldMk cId="952855133" sldId="319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952855133" sldId="319"/>
            <ac:spMk id="3" creationId="{D1AC4BF9-C087-5E7E-13DB-D72AEDCC4E53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12.873" v="9035" actId="20577"/>
        <pc:sldMkLst>
          <pc:docMk/>
          <pc:sldMk cId="3282098007" sldId="320"/>
        </pc:sldMkLst>
        <pc:spChg chg="mod">
          <ac:chgData name="RICCARDO ALIOTTA" userId="8376e762-3115-4bcb-8d17-60007be4155d" providerId="ADAL" clId="{773E8CAC-1DB8-44F3-8D9E-EAD10BEE98E7}" dt="2023-07-05T11:31:12.873" v="9035" actId="20577"/>
          <ac:spMkLst>
            <pc:docMk/>
            <pc:sldMk cId="3282098007" sldId="320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282098007" sldId="320"/>
            <ac:spMk id="3" creationId="{4D3A162D-AAA4-486B-5D28-7F2C1329FE08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10.442" v="9031" actId="20577"/>
        <pc:sldMkLst>
          <pc:docMk/>
          <pc:sldMk cId="4042837071" sldId="321"/>
        </pc:sldMkLst>
        <pc:spChg chg="mod">
          <ac:chgData name="RICCARDO ALIOTTA" userId="8376e762-3115-4bcb-8d17-60007be4155d" providerId="ADAL" clId="{773E8CAC-1DB8-44F3-8D9E-EAD10BEE98E7}" dt="2023-07-05T11:31:10.442" v="9031" actId="20577"/>
          <ac:spMkLst>
            <pc:docMk/>
            <pc:sldMk cId="4042837071" sldId="321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4042837071" sldId="321"/>
            <ac:spMk id="3" creationId="{61765DC7-B76E-03A5-3C30-3684159FB7B8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06.981" v="9027" actId="20577"/>
        <pc:sldMkLst>
          <pc:docMk/>
          <pc:sldMk cId="330619648" sldId="322"/>
        </pc:sldMkLst>
        <pc:spChg chg="mod">
          <ac:chgData name="RICCARDO ALIOTTA" userId="8376e762-3115-4bcb-8d17-60007be4155d" providerId="ADAL" clId="{773E8CAC-1DB8-44F3-8D9E-EAD10BEE98E7}" dt="2023-07-05T11:31:06.981" v="9027" actId="20577"/>
          <ac:spMkLst>
            <pc:docMk/>
            <pc:sldMk cId="330619648" sldId="322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30619648" sldId="322"/>
            <ac:spMk id="3" creationId="{2675B707-99F4-CAF2-FD71-CCE63BEB5EB1}"/>
          </ac:spMkLst>
        </pc:spChg>
      </pc:sldChg>
      <pc:sldChg chg="addSp delSp modSp mod delAnim modAnim">
        <pc:chgData name="RICCARDO ALIOTTA" userId="8376e762-3115-4bcb-8d17-60007be4155d" providerId="ADAL" clId="{773E8CAC-1DB8-44F3-8D9E-EAD10BEE98E7}" dt="2023-07-05T11:31:04.394" v="9023" actId="20577"/>
        <pc:sldMkLst>
          <pc:docMk/>
          <pc:sldMk cId="2338853175" sldId="323"/>
        </pc:sldMkLst>
        <pc:spChg chg="mod">
          <ac:chgData name="RICCARDO ALIOTTA" userId="8376e762-3115-4bcb-8d17-60007be4155d" providerId="ADAL" clId="{773E8CAC-1DB8-44F3-8D9E-EAD10BEE98E7}" dt="2023-07-05T11:31:04.394" v="9023" actId="20577"/>
          <ac:spMkLst>
            <pc:docMk/>
            <pc:sldMk cId="2338853175" sldId="323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08:33:23.772" v="6115" actId="478"/>
          <ac:spMkLst>
            <pc:docMk/>
            <pc:sldMk cId="2338853175" sldId="323"/>
            <ac:spMk id="7" creationId="{A885D9E0-C21C-561C-BF46-5313C0F32F26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338853175" sldId="323"/>
            <ac:spMk id="7" creationId="{ACE4958E-7F44-4BC4-130E-B2D0D1FB8053}"/>
          </ac:spMkLst>
        </pc:spChg>
        <pc:picChg chg="add del mod">
          <ac:chgData name="RICCARDO ALIOTTA" userId="8376e762-3115-4bcb-8d17-60007be4155d" providerId="ADAL" clId="{773E8CAC-1DB8-44F3-8D9E-EAD10BEE98E7}" dt="2023-07-05T08:38:10.421" v="6152" actId="478"/>
          <ac:picMkLst>
            <pc:docMk/>
            <pc:sldMk cId="2338853175" sldId="323"/>
            <ac:picMk id="4" creationId="{989240A5-CADD-A1FA-9D03-65FAEFB916AB}"/>
          </ac:picMkLst>
        </pc:picChg>
        <pc:picChg chg="add mod ord">
          <ac:chgData name="RICCARDO ALIOTTA" userId="8376e762-3115-4bcb-8d17-60007be4155d" providerId="ADAL" clId="{773E8CAC-1DB8-44F3-8D9E-EAD10BEE98E7}" dt="2023-07-05T08:38:19.139" v="6154" actId="1076"/>
          <ac:picMkLst>
            <pc:docMk/>
            <pc:sldMk cId="2338853175" sldId="323"/>
            <ac:picMk id="8" creationId="{8ED09FE3-E605-6110-ABDF-4C65FF0A3F0C}"/>
          </ac:picMkLst>
        </pc:picChg>
      </pc:sldChg>
      <pc:sldChg chg="delSp modSp mod">
        <pc:chgData name="RICCARDO ALIOTTA" userId="8376e762-3115-4bcb-8d17-60007be4155d" providerId="ADAL" clId="{773E8CAC-1DB8-44F3-8D9E-EAD10BEE98E7}" dt="2023-07-05T11:31:02.075" v="9019" actId="20577"/>
        <pc:sldMkLst>
          <pc:docMk/>
          <pc:sldMk cId="3198333914" sldId="324"/>
        </pc:sldMkLst>
        <pc:spChg chg="mod">
          <ac:chgData name="RICCARDO ALIOTTA" userId="8376e762-3115-4bcb-8d17-60007be4155d" providerId="ADAL" clId="{773E8CAC-1DB8-44F3-8D9E-EAD10BEE98E7}" dt="2023-07-05T11:31:02.075" v="9019" actId="20577"/>
          <ac:spMkLst>
            <pc:docMk/>
            <pc:sldMk cId="3198333914" sldId="324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198333914" sldId="324"/>
            <ac:spMk id="3" creationId="{FCD1DB5F-E811-31CF-730A-E4B520704451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57.928" v="9015" actId="20577"/>
        <pc:sldMkLst>
          <pc:docMk/>
          <pc:sldMk cId="1745452359" sldId="325"/>
        </pc:sldMkLst>
        <pc:spChg chg="mod">
          <ac:chgData name="RICCARDO ALIOTTA" userId="8376e762-3115-4bcb-8d17-60007be4155d" providerId="ADAL" clId="{773E8CAC-1DB8-44F3-8D9E-EAD10BEE98E7}" dt="2023-07-05T11:30:57.928" v="9015" actId="20577"/>
          <ac:spMkLst>
            <pc:docMk/>
            <pc:sldMk cId="1745452359" sldId="325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745452359" sldId="325"/>
            <ac:spMk id="3" creationId="{F5245335-BE50-67AB-A307-7A6C3D154996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51.172" v="9011" actId="20577"/>
        <pc:sldMkLst>
          <pc:docMk/>
          <pc:sldMk cId="902388414" sldId="326"/>
        </pc:sldMkLst>
        <pc:spChg chg="mod">
          <ac:chgData name="RICCARDO ALIOTTA" userId="8376e762-3115-4bcb-8d17-60007be4155d" providerId="ADAL" clId="{773E8CAC-1DB8-44F3-8D9E-EAD10BEE98E7}" dt="2023-07-05T11:30:51.172" v="9011" actId="20577"/>
          <ac:spMkLst>
            <pc:docMk/>
            <pc:sldMk cId="902388414" sldId="326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902388414" sldId="326"/>
            <ac:spMk id="3" creationId="{EC68592F-2220-7DD5-D943-40CD3FB56783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44.600" v="9007" actId="20577"/>
        <pc:sldMkLst>
          <pc:docMk/>
          <pc:sldMk cId="2398204351" sldId="327"/>
        </pc:sldMkLst>
        <pc:spChg chg="mod">
          <ac:chgData name="RICCARDO ALIOTTA" userId="8376e762-3115-4bcb-8d17-60007be4155d" providerId="ADAL" clId="{773E8CAC-1DB8-44F3-8D9E-EAD10BEE98E7}" dt="2023-07-05T11:30:44.600" v="9007" actId="20577"/>
          <ac:spMkLst>
            <pc:docMk/>
            <pc:sldMk cId="2398204351" sldId="327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398204351" sldId="327"/>
            <ac:spMk id="3" creationId="{A45A5FE9-0752-0F12-CF62-E8D8B5668264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41.052" v="9003" actId="20577"/>
        <pc:sldMkLst>
          <pc:docMk/>
          <pc:sldMk cId="2985165653" sldId="328"/>
        </pc:sldMkLst>
        <pc:spChg chg="mod">
          <ac:chgData name="RICCARDO ALIOTTA" userId="8376e762-3115-4bcb-8d17-60007be4155d" providerId="ADAL" clId="{773E8CAC-1DB8-44F3-8D9E-EAD10BEE98E7}" dt="2023-07-05T11:30:41.052" v="9003" actId="20577"/>
          <ac:spMkLst>
            <pc:docMk/>
            <pc:sldMk cId="2985165653" sldId="328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985165653" sldId="328"/>
            <ac:spMk id="3" creationId="{7785FF27-8FA7-FF15-A84E-953ABBC1062C}"/>
          </ac:spMkLst>
        </pc:spChg>
        <pc:spChg chg="mod">
          <ac:chgData name="RICCARDO ALIOTTA" userId="8376e762-3115-4bcb-8d17-60007be4155d" providerId="ADAL" clId="{773E8CAC-1DB8-44F3-8D9E-EAD10BEE98E7}" dt="2023-07-05T11:30:34.763" v="8999" actId="1076"/>
          <ac:spMkLst>
            <pc:docMk/>
            <pc:sldMk cId="2985165653" sldId="328"/>
            <ac:spMk id="9" creationId="{00000000-0000-0000-0000-000000000000}"/>
          </ac:spMkLst>
        </pc:spChg>
      </pc:sldChg>
      <pc:sldChg chg="addSp delSp modSp mod delAnim modAnim">
        <pc:chgData name="RICCARDO ALIOTTA" userId="8376e762-3115-4bcb-8d17-60007be4155d" providerId="ADAL" clId="{773E8CAC-1DB8-44F3-8D9E-EAD10BEE98E7}" dt="2023-07-05T11:30:18.317" v="8998" actId="20577"/>
        <pc:sldMkLst>
          <pc:docMk/>
          <pc:sldMk cId="2311272482" sldId="329"/>
        </pc:sldMkLst>
        <pc:spChg chg="mod">
          <ac:chgData name="RICCARDO ALIOTTA" userId="8376e762-3115-4bcb-8d17-60007be4155d" providerId="ADAL" clId="{773E8CAC-1DB8-44F3-8D9E-EAD10BEE98E7}" dt="2023-07-05T11:30:18.317" v="8998" actId="20577"/>
          <ac:spMkLst>
            <pc:docMk/>
            <pc:sldMk cId="2311272482" sldId="329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311272482" sldId="329"/>
            <ac:spMk id="7" creationId="{5522A824-5C82-0F3D-C806-7AF84E074E82}"/>
          </ac:spMkLst>
        </pc:spChg>
        <pc:spChg chg="del">
          <ac:chgData name="RICCARDO ALIOTTA" userId="8376e762-3115-4bcb-8d17-60007be4155d" providerId="ADAL" clId="{773E8CAC-1DB8-44F3-8D9E-EAD10BEE98E7}" dt="2023-07-05T08:33:27.843" v="6116" actId="478"/>
          <ac:spMkLst>
            <pc:docMk/>
            <pc:sldMk cId="2311272482" sldId="329"/>
            <ac:spMk id="7" creationId="{A885D9E0-C21C-561C-BF46-5313C0F32F26}"/>
          </ac:spMkLst>
        </pc:spChg>
        <pc:picChg chg="add del mod">
          <ac:chgData name="RICCARDO ALIOTTA" userId="8376e762-3115-4bcb-8d17-60007be4155d" providerId="ADAL" clId="{773E8CAC-1DB8-44F3-8D9E-EAD10BEE98E7}" dt="2023-07-05T08:38:56.483" v="6160" actId="478"/>
          <ac:picMkLst>
            <pc:docMk/>
            <pc:sldMk cId="2311272482" sldId="329"/>
            <ac:picMk id="4" creationId="{F4CCEF0F-0733-6860-D0BA-4F5B2F5411FD}"/>
          </ac:picMkLst>
        </pc:picChg>
        <pc:picChg chg="add mod ord">
          <ac:chgData name="RICCARDO ALIOTTA" userId="8376e762-3115-4bcb-8d17-60007be4155d" providerId="ADAL" clId="{773E8CAC-1DB8-44F3-8D9E-EAD10BEE98E7}" dt="2023-07-05T08:38:59.602" v="6161" actId="14100"/>
          <ac:picMkLst>
            <pc:docMk/>
            <pc:sldMk cId="2311272482" sldId="329"/>
            <ac:picMk id="8" creationId="{6A4BAA39-916B-4FC5-C0E2-040A496C6A72}"/>
          </ac:picMkLst>
        </pc:picChg>
      </pc:sldChg>
      <pc:sldChg chg="delSp modSp mod">
        <pc:chgData name="RICCARDO ALIOTTA" userId="8376e762-3115-4bcb-8d17-60007be4155d" providerId="ADAL" clId="{773E8CAC-1DB8-44F3-8D9E-EAD10BEE98E7}" dt="2023-07-05T11:30:14.594" v="8992" actId="20577"/>
        <pc:sldMkLst>
          <pc:docMk/>
          <pc:sldMk cId="2600216415" sldId="330"/>
        </pc:sldMkLst>
        <pc:spChg chg="mod">
          <ac:chgData name="RICCARDO ALIOTTA" userId="8376e762-3115-4bcb-8d17-60007be4155d" providerId="ADAL" clId="{773E8CAC-1DB8-44F3-8D9E-EAD10BEE98E7}" dt="2023-07-05T11:30:14.594" v="8992" actId="20577"/>
          <ac:spMkLst>
            <pc:docMk/>
            <pc:sldMk cId="2600216415" sldId="330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600216415" sldId="330"/>
            <ac:spMk id="3" creationId="{2910C144-5AE4-DB7E-6D4E-F56A7EBFD3EF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09.672" v="8988" actId="20577"/>
        <pc:sldMkLst>
          <pc:docMk/>
          <pc:sldMk cId="2989651758" sldId="331"/>
        </pc:sldMkLst>
        <pc:spChg chg="mod">
          <ac:chgData name="RICCARDO ALIOTTA" userId="8376e762-3115-4bcb-8d17-60007be4155d" providerId="ADAL" clId="{773E8CAC-1DB8-44F3-8D9E-EAD10BEE98E7}" dt="2023-07-05T11:30:09.672" v="8988" actId="20577"/>
          <ac:spMkLst>
            <pc:docMk/>
            <pc:sldMk cId="2989651758" sldId="331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989651758" sldId="331"/>
            <ac:spMk id="3" creationId="{D0B0E57E-C877-56DF-84BD-328717C21535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00.210" v="8984"/>
        <pc:sldMkLst>
          <pc:docMk/>
          <pc:sldMk cId="4015908808" sldId="332"/>
        </pc:sldMkLst>
        <pc:spChg chg="mod">
          <ac:chgData name="RICCARDO ALIOTTA" userId="8376e762-3115-4bcb-8d17-60007be4155d" providerId="ADAL" clId="{773E8CAC-1DB8-44F3-8D9E-EAD10BEE98E7}" dt="2023-07-05T08:49:55.666" v="6664" actId="20577"/>
          <ac:spMkLst>
            <pc:docMk/>
            <pc:sldMk cId="4015908808" sldId="332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4015908808" sldId="332"/>
            <ac:spMk id="3" creationId="{BA9CA7C5-07F8-6B9F-FE4E-033C93E95D56}"/>
          </ac:spMkLst>
        </pc:spChg>
        <pc:spChg chg="mod">
          <ac:chgData name="RICCARDO ALIOTTA" userId="8376e762-3115-4bcb-8d17-60007be4155d" providerId="ADAL" clId="{773E8CAC-1DB8-44F3-8D9E-EAD10BEE98E7}" dt="2023-07-05T08:08:00.439" v="5251" actId="20577"/>
          <ac:spMkLst>
            <pc:docMk/>
            <pc:sldMk cId="4015908808" sldId="332"/>
            <ac:spMk id="5" creationId="{B20ECC2E-37A2-FFC1-132C-2EE445D89B9B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11:31:25.060" v="9063" actId="20577"/>
        <pc:sldMkLst>
          <pc:docMk/>
          <pc:sldMk cId="3908086676" sldId="333"/>
        </pc:sldMkLst>
        <pc:spChg chg="mod">
          <ac:chgData name="RICCARDO ALIOTTA" userId="8376e762-3115-4bcb-8d17-60007be4155d" providerId="ADAL" clId="{773E8CAC-1DB8-44F3-8D9E-EAD10BEE98E7}" dt="2023-07-05T11:31:25.060" v="9063" actId="20577"/>
          <ac:spMkLst>
            <pc:docMk/>
            <pc:sldMk cId="3908086676" sldId="333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908086676" sldId="333"/>
            <ac:spMk id="3" creationId="{25EF53FC-786C-29B5-AB52-3ADE5ABA44CE}"/>
          </ac:spMkLst>
        </pc:spChg>
        <pc:spChg chg="mod">
          <ac:chgData name="RICCARDO ALIOTTA" userId="8376e762-3115-4bcb-8d17-60007be4155d" providerId="ADAL" clId="{773E8CAC-1DB8-44F3-8D9E-EAD10BEE98E7}" dt="2023-07-05T08:09:34.084" v="5291" actId="20577"/>
          <ac:spMkLst>
            <pc:docMk/>
            <pc:sldMk cId="3908086676" sldId="333"/>
            <ac:spMk id="13" creationId="{87E2166D-4878-B085-7B41-D1A755064141}"/>
          </ac:spMkLst>
        </pc:spChg>
        <pc:picChg chg="add mod ord">
          <ac:chgData name="RICCARDO ALIOTTA" userId="8376e762-3115-4bcb-8d17-60007be4155d" providerId="ADAL" clId="{773E8CAC-1DB8-44F3-8D9E-EAD10BEE98E7}" dt="2023-07-05T08:15:29.258" v="5397" actId="1076"/>
          <ac:picMkLst>
            <pc:docMk/>
            <pc:sldMk cId="3908086676" sldId="333"/>
            <ac:picMk id="4" creationId="{E91CADAE-EDC5-F7C4-59F1-AF25E17EC949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1:23.422" v="9059" actId="20577"/>
        <pc:sldMkLst>
          <pc:docMk/>
          <pc:sldMk cId="2727343510" sldId="334"/>
        </pc:sldMkLst>
        <pc:spChg chg="mod">
          <ac:chgData name="RICCARDO ALIOTTA" userId="8376e762-3115-4bcb-8d17-60007be4155d" providerId="ADAL" clId="{773E8CAC-1DB8-44F3-8D9E-EAD10BEE98E7}" dt="2023-07-05T11:31:23.422" v="9059" actId="20577"/>
          <ac:spMkLst>
            <pc:docMk/>
            <pc:sldMk cId="2727343510" sldId="334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727343510" sldId="334"/>
            <ac:spMk id="3" creationId="{12DBBFB0-D855-6372-35E2-313B60A6A6C6}"/>
          </ac:spMkLst>
        </pc:spChg>
        <pc:spChg chg="mod">
          <ac:chgData name="RICCARDO ALIOTTA" userId="8376e762-3115-4bcb-8d17-60007be4155d" providerId="ADAL" clId="{773E8CAC-1DB8-44F3-8D9E-EAD10BEE98E7}" dt="2023-07-05T08:09:46.922" v="5324" actId="20577"/>
          <ac:spMkLst>
            <pc:docMk/>
            <pc:sldMk cId="2727343510" sldId="334"/>
            <ac:spMk id="13" creationId="{87E2166D-4878-B085-7B41-D1A755064141}"/>
          </ac:spMkLst>
        </pc:spChg>
        <pc:picChg chg="add mod ord">
          <ac:chgData name="RICCARDO ALIOTTA" userId="8376e762-3115-4bcb-8d17-60007be4155d" providerId="ADAL" clId="{773E8CAC-1DB8-44F3-8D9E-EAD10BEE98E7}" dt="2023-07-05T08:14:47.740" v="5391" actId="1076"/>
          <ac:picMkLst>
            <pc:docMk/>
            <pc:sldMk cId="2727343510" sldId="334"/>
            <ac:picMk id="4" creationId="{FFD6BF0D-5799-39DF-FDBE-068B6298A864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1:21.351" v="9055" actId="20577"/>
        <pc:sldMkLst>
          <pc:docMk/>
          <pc:sldMk cId="1180241291" sldId="335"/>
        </pc:sldMkLst>
        <pc:spChg chg="mod">
          <ac:chgData name="RICCARDO ALIOTTA" userId="8376e762-3115-4bcb-8d17-60007be4155d" providerId="ADAL" clId="{773E8CAC-1DB8-44F3-8D9E-EAD10BEE98E7}" dt="2023-07-05T11:31:21.351" v="9055" actId="20577"/>
          <ac:spMkLst>
            <pc:docMk/>
            <pc:sldMk cId="1180241291" sldId="335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180241291" sldId="335"/>
            <ac:spMk id="4" creationId="{6126ED3F-A193-E3F0-5796-968B0AF3E6A5}"/>
          </ac:spMkLst>
        </pc:spChg>
        <pc:spChg chg="mod">
          <ac:chgData name="RICCARDO ALIOTTA" userId="8376e762-3115-4bcb-8d17-60007be4155d" providerId="ADAL" clId="{773E8CAC-1DB8-44F3-8D9E-EAD10BEE98E7}" dt="2023-07-05T08:10:04.260" v="5341" actId="20577"/>
          <ac:spMkLst>
            <pc:docMk/>
            <pc:sldMk cId="1180241291" sldId="335"/>
            <ac:spMk id="13" creationId="{87E2166D-4878-B085-7B41-D1A755064141}"/>
          </ac:spMkLst>
        </pc:spChg>
        <pc:picChg chg="add mod">
          <ac:chgData name="RICCARDO ALIOTTA" userId="8376e762-3115-4bcb-8d17-60007be4155d" providerId="ADAL" clId="{773E8CAC-1DB8-44F3-8D9E-EAD10BEE98E7}" dt="2023-07-05T08:12:39.595" v="5369"/>
          <ac:picMkLst>
            <pc:docMk/>
            <pc:sldMk cId="1180241291" sldId="335"/>
            <ac:picMk id="3" creationId="{A5B0BD9D-F407-F200-1011-9410B8B27398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1:19.671" v="9051" actId="20577"/>
        <pc:sldMkLst>
          <pc:docMk/>
          <pc:sldMk cId="2935540746" sldId="336"/>
        </pc:sldMkLst>
        <pc:spChg chg="mod">
          <ac:chgData name="RICCARDO ALIOTTA" userId="8376e762-3115-4bcb-8d17-60007be4155d" providerId="ADAL" clId="{773E8CAC-1DB8-44F3-8D9E-EAD10BEE98E7}" dt="2023-07-05T11:31:19.671" v="9051" actId="20577"/>
          <ac:spMkLst>
            <pc:docMk/>
            <pc:sldMk cId="2935540746" sldId="336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935540746" sldId="336"/>
            <ac:spMk id="3" creationId="{86AD890B-7D1C-18E2-8564-E76F0731000F}"/>
          </ac:spMkLst>
        </pc:spChg>
        <pc:spChg chg="mod">
          <ac:chgData name="RICCARDO ALIOTTA" userId="8376e762-3115-4bcb-8d17-60007be4155d" providerId="ADAL" clId="{773E8CAC-1DB8-44F3-8D9E-EAD10BEE98E7}" dt="2023-07-05T08:10:29.590" v="5353" actId="20577"/>
          <ac:spMkLst>
            <pc:docMk/>
            <pc:sldMk cId="2935540746" sldId="336"/>
            <ac:spMk id="13" creationId="{87E2166D-4878-B085-7B41-D1A755064141}"/>
          </ac:spMkLst>
        </pc:spChg>
        <pc:picChg chg="add del mod ord">
          <ac:chgData name="RICCARDO ALIOTTA" userId="8376e762-3115-4bcb-8d17-60007be4155d" providerId="ADAL" clId="{773E8CAC-1DB8-44F3-8D9E-EAD10BEE98E7}" dt="2023-07-05T08:11:36.256" v="5359" actId="478"/>
          <ac:picMkLst>
            <pc:docMk/>
            <pc:sldMk cId="2935540746" sldId="336"/>
            <ac:picMk id="4" creationId="{AE2A2586-4EE7-B4BE-EFBA-9DF5FB50E778}"/>
          </ac:picMkLst>
        </pc:picChg>
        <pc:picChg chg="add del mod">
          <ac:chgData name="RICCARDO ALIOTTA" userId="8376e762-3115-4bcb-8d17-60007be4155d" providerId="ADAL" clId="{773E8CAC-1DB8-44F3-8D9E-EAD10BEE98E7}" dt="2023-07-05T08:12:47.726" v="5370" actId="478"/>
          <ac:picMkLst>
            <pc:docMk/>
            <pc:sldMk cId="2935540746" sldId="336"/>
            <ac:picMk id="6" creationId="{96A6D251-BC6C-0A51-CFF5-9747DFB305E9}"/>
          </ac:picMkLst>
        </pc:picChg>
        <pc:picChg chg="add mod ord">
          <ac:chgData name="RICCARDO ALIOTTA" userId="8376e762-3115-4bcb-8d17-60007be4155d" providerId="ADAL" clId="{773E8CAC-1DB8-44F3-8D9E-EAD10BEE98E7}" dt="2023-07-05T08:14:10.915" v="5384" actId="1076"/>
          <ac:picMkLst>
            <pc:docMk/>
            <pc:sldMk cId="2935540746" sldId="336"/>
            <ac:picMk id="8" creationId="{E7C72BAE-5FAA-C357-7480-8C1A03DE9C73}"/>
          </ac:picMkLst>
        </pc:picChg>
      </pc:sldChg>
      <pc:sldChg chg="addSp delSp modSp add mod modAnim">
        <pc:chgData name="RICCARDO ALIOTTA" userId="8376e762-3115-4bcb-8d17-60007be4155d" providerId="ADAL" clId="{773E8CAC-1DB8-44F3-8D9E-EAD10BEE98E7}" dt="2023-07-05T11:31:30.321" v="9067" actId="20577"/>
        <pc:sldMkLst>
          <pc:docMk/>
          <pc:sldMk cId="1759234825" sldId="337"/>
        </pc:sldMkLst>
        <pc:spChg chg="mod">
          <ac:chgData name="RICCARDO ALIOTTA" userId="8376e762-3115-4bcb-8d17-60007be4155d" providerId="ADAL" clId="{773E8CAC-1DB8-44F3-8D9E-EAD10BEE98E7}" dt="2023-07-05T11:31:30.321" v="9067" actId="20577"/>
          <ac:spMkLst>
            <pc:docMk/>
            <pc:sldMk cId="1759234825" sldId="337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29:44.753" v="6112" actId="20577"/>
          <ac:spMkLst>
            <pc:docMk/>
            <pc:sldMk cId="1759234825" sldId="337"/>
            <ac:spMk id="3" creationId="{54A73BB5-C377-D562-FB4D-ED38C788F7BF}"/>
          </ac:spMkLst>
        </pc:spChg>
        <pc:spChg chg="add mod">
          <ac:chgData name="RICCARDO ALIOTTA" userId="8376e762-3115-4bcb-8d17-60007be4155d" providerId="ADAL" clId="{773E8CAC-1DB8-44F3-8D9E-EAD10BEE98E7}" dt="2023-07-05T08:17:33.675" v="5400"/>
          <ac:spMkLst>
            <pc:docMk/>
            <pc:sldMk cId="1759234825" sldId="337"/>
            <ac:spMk id="4" creationId="{B71728CF-75C8-BBF4-BBBB-588029BEB82F}"/>
          </ac:spMkLst>
        </pc:spChg>
        <pc:spChg chg="del">
          <ac:chgData name="RICCARDO ALIOTTA" userId="8376e762-3115-4bcb-8d17-60007be4155d" providerId="ADAL" clId="{773E8CAC-1DB8-44F3-8D9E-EAD10BEE98E7}" dt="2023-07-05T08:17:33.050" v="5399" actId="478"/>
          <ac:spMkLst>
            <pc:docMk/>
            <pc:sldMk cId="1759234825" sldId="337"/>
            <ac:spMk id="5" creationId="{B20ECC2E-37A2-FFC1-132C-2EE445D89B9B}"/>
          </ac:spMkLst>
        </pc:spChg>
        <pc:spChg chg="mod">
          <ac:chgData name="RICCARDO ALIOTTA" userId="8376e762-3115-4bcb-8d17-60007be4155d" providerId="ADAL" clId="{773E8CAC-1DB8-44F3-8D9E-EAD10BEE98E7}" dt="2023-07-05T08:24:06.938" v="6009" actId="20577"/>
          <ac:spMkLst>
            <pc:docMk/>
            <pc:sldMk cId="1759234825" sldId="337"/>
            <ac:spMk id="6" creationId="{9B2DDEF2-4E19-516D-FE98-A16037DCA7D3}"/>
          </ac:spMkLst>
        </pc:spChg>
        <pc:spChg chg="del">
          <ac:chgData name="RICCARDO ALIOTTA" userId="8376e762-3115-4bcb-8d17-60007be4155d" providerId="ADAL" clId="{773E8CAC-1DB8-44F3-8D9E-EAD10BEE98E7}" dt="2023-07-05T08:33:16.942" v="6113" actId="478"/>
          <ac:spMkLst>
            <pc:docMk/>
            <pc:sldMk cId="1759234825" sldId="337"/>
            <ac:spMk id="7" creationId="{A885D9E0-C21C-561C-BF46-5313C0F32F26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759234825" sldId="337"/>
            <ac:spMk id="7" creationId="{BF4FC305-0D83-D61C-AF83-46FD1D95A4E0}"/>
          </ac:spMkLst>
        </pc:spChg>
        <pc:picChg chg="add mod">
          <ac:chgData name="RICCARDO ALIOTTA" userId="8376e762-3115-4bcb-8d17-60007be4155d" providerId="ADAL" clId="{773E8CAC-1DB8-44F3-8D9E-EAD10BEE98E7}" dt="2023-07-05T08:34:09.339" v="6123" actId="1076"/>
          <ac:picMkLst>
            <pc:docMk/>
            <pc:sldMk cId="1759234825" sldId="337"/>
            <ac:picMk id="8" creationId="{19970A77-9049-152B-7A0A-13748E7B98DF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0:00.210" v="8984"/>
        <pc:sldMkLst>
          <pc:docMk/>
          <pc:sldMk cId="3010224734" sldId="338"/>
        </pc:sldMkLst>
        <pc:spChg chg="add del mod">
          <ac:chgData name="RICCARDO ALIOTTA" userId="8376e762-3115-4bcb-8d17-60007be4155d" providerId="ADAL" clId="{773E8CAC-1DB8-44F3-8D9E-EAD10BEE98E7}" dt="2023-07-05T11:29:21.098" v="8983" actId="26606"/>
          <ac:spMkLst>
            <pc:docMk/>
            <pc:sldMk cId="3010224734" sldId="338"/>
            <ac:spMk id="3" creationId="{31D2328C-C159-B299-50BA-73E7A42F32EF}"/>
          </ac:spMkLst>
        </pc:spChg>
        <pc:spChg chg="del mod">
          <ac:chgData name="RICCARDO ALIOTTA" userId="8376e762-3115-4bcb-8d17-60007be4155d" providerId="ADAL" clId="{773E8CAC-1DB8-44F3-8D9E-EAD10BEE98E7}" dt="2023-07-05T11:28:34.419" v="8981" actId="478"/>
          <ac:spMkLst>
            <pc:docMk/>
            <pc:sldMk cId="3010224734" sldId="338"/>
            <ac:spMk id="4" creationId="{FF0357E1-06E4-62F9-6F80-1184331F6ABF}"/>
          </ac:spMkLst>
        </pc:spChg>
        <pc:spChg chg="mod">
          <ac:chgData name="RICCARDO ALIOTTA" userId="8376e762-3115-4bcb-8d17-60007be4155d" providerId="ADAL" clId="{773E8CAC-1DB8-44F3-8D9E-EAD10BEE98E7}" dt="2023-07-05T09:55:12.092" v="6720" actId="20577"/>
          <ac:spMkLst>
            <pc:docMk/>
            <pc:sldMk cId="3010224734" sldId="338"/>
            <ac:spMk id="5" creationId="{B20ECC2E-37A2-FFC1-132C-2EE445D89B9B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010224734" sldId="338"/>
            <ac:spMk id="6" creationId="{2A22BBBE-53F7-9184-EDF4-4C05FA89EC98}"/>
          </ac:spMkLst>
        </pc:spChg>
        <pc:graphicFrameChg chg="add del">
          <ac:chgData name="RICCARDO ALIOTTA" userId="8376e762-3115-4bcb-8d17-60007be4155d" providerId="ADAL" clId="{773E8CAC-1DB8-44F3-8D9E-EAD10BEE98E7}" dt="2023-07-05T11:29:21.098" v="8983" actId="26606"/>
          <ac:graphicFrameMkLst>
            <pc:docMk/>
            <pc:sldMk cId="3010224734" sldId="338"/>
            <ac:graphicFrameMk id="12" creationId="{833CDE2E-ED61-C834-B038-3103FCDB75AF}"/>
          </ac:graphicFrameMkLst>
        </pc:graphicFrameChg>
        <pc:picChg chg="del">
          <ac:chgData name="RICCARDO ALIOTTA" userId="8376e762-3115-4bcb-8d17-60007be4155d" providerId="ADAL" clId="{773E8CAC-1DB8-44F3-8D9E-EAD10BEE98E7}" dt="2023-07-05T09:54:59.882" v="6707" actId="478"/>
          <ac:picMkLst>
            <pc:docMk/>
            <pc:sldMk cId="3010224734" sldId="338"/>
            <ac:picMk id="8" creationId="{FE258A36-5066-E116-ACB3-130A21EFE414}"/>
          </ac:picMkLst>
        </pc:picChg>
      </pc:sldChg>
      <pc:sldChg chg="modSp add del mod">
        <pc:chgData name="RICCARDO ALIOTTA" userId="8376e762-3115-4bcb-8d17-60007be4155d" providerId="ADAL" clId="{773E8CAC-1DB8-44F3-8D9E-EAD10BEE98E7}" dt="2023-07-05T09:54:53.245" v="6705"/>
        <pc:sldMkLst>
          <pc:docMk/>
          <pc:sldMk cId="3338131364" sldId="338"/>
        </pc:sldMkLst>
        <pc:spChg chg="mod">
          <ac:chgData name="RICCARDO ALIOTTA" userId="8376e762-3115-4bcb-8d17-60007be4155d" providerId="ADAL" clId="{773E8CAC-1DB8-44F3-8D9E-EAD10BEE98E7}" dt="2023-07-05T09:54:52.441" v="6703" actId="20577"/>
          <ac:spMkLst>
            <pc:docMk/>
            <pc:sldMk cId="3338131364" sldId="338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9:54:52.821" v="6704" actId="1076"/>
          <ac:spMkLst>
            <pc:docMk/>
            <pc:sldMk cId="3338131364" sldId="338"/>
            <ac:spMk id="3" creationId="{D0AD5391-70E2-4964-F8B0-A7A671F8C46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94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93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281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84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80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5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94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81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10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89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5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0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08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065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8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0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91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388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886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223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7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39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415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853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75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25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03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79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1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0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36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86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95D45E-A0A7-3FC4-55EE-DC06EEC8CDF0}"/>
              </a:ext>
            </a:extLst>
          </p:cNvPr>
          <p:cNvSpPr/>
          <p:nvPr/>
        </p:nvSpPr>
        <p:spPr>
          <a:xfrm>
            <a:off x="678113" y="5468701"/>
            <a:ext cx="1624665" cy="1246909"/>
          </a:xfrm>
          <a:prstGeom prst="rect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5325235"/>
            <a:ext cx="12192000" cy="1532759"/>
          </a:xfrm>
          <a:prstGeom prst="rect">
            <a:avLst/>
          </a:prstGeom>
          <a:solidFill>
            <a:srgbClr val="FFDC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E2C22-6410-BFCC-7E75-61F3EF3439F3}"/>
              </a:ext>
            </a:extLst>
          </p:cNvPr>
          <p:cNvSpPr/>
          <p:nvPr/>
        </p:nvSpPr>
        <p:spPr>
          <a:xfrm>
            <a:off x="2980891" y="5468701"/>
            <a:ext cx="1624665" cy="12469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57FBD8-41E3-EFCA-B9B5-AF6BBD13CA89}"/>
              </a:ext>
            </a:extLst>
          </p:cNvPr>
          <p:cNvSpPr/>
          <p:nvPr/>
        </p:nvSpPr>
        <p:spPr>
          <a:xfrm>
            <a:off x="5283669" y="5468701"/>
            <a:ext cx="1624665" cy="12469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9">
            <a:extLst>
              <a:ext uri="{FF2B5EF4-FFF2-40B4-BE49-F238E27FC236}">
                <a16:creationId xmlns:a16="http://schemas.microsoft.com/office/drawing/2014/main" id="{25D6C0D8-3AB5-2879-A1AE-3041DE17451A}"/>
              </a:ext>
            </a:extLst>
          </p:cNvPr>
          <p:cNvSpPr txBox="1"/>
          <p:nvPr/>
        </p:nvSpPr>
        <p:spPr>
          <a:xfrm>
            <a:off x="217714" y="1147821"/>
            <a:ext cx="11875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id="{38EFD608-08ED-887B-303A-AEDE2A4AA94C}"/>
              </a:ext>
            </a:extLst>
          </p:cNvPr>
          <p:cNvSpPr txBox="1"/>
          <p:nvPr/>
        </p:nvSpPr>
        <p:spPr>
          <a:xfrm>
            <a:off x="213415" y="2611974"/>
            <a:ext cx="1188026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PLANNING AND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CONTROL FOR</a:t>
            </a:r>
            <a:b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</a:b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A FULLY ACTUATED HEXACOPTER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000" dirty="0">
                <a:latin typeface="Century Gothic"/>
                <a:cs typeface="Century Gothic"/>
              </a:rPr>
              <a:t>		Federico Esposito						Prof.</a:t>
            </a:r>
            <a:br>
              <a:rPr lang="it-IT" sz="2000" dirty="0">
                <a:latin typeface="Century Gothic"/>
                <a:cs typeface="Century Gothic"/>
              </a:rPr>
            </a:br>
            <a:r>
              <a:rPr lang="it-IT" sz="2000" dirty="0">
                <a:latin typeface="Century Gothic"/>
                <a:cs typeface="Century Gothic"/>
              </a:rPr>
              <a:t>		P38000142							Fabio Ruggiero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000" dirty="0">
                <a:latin typeface="Century Gothic"/>
                <a:cs typeface="Century Gothic"/>
              </a:rPr>
              <a:t>		Riccardo Aliotta						</a:t>
            </a:r>
            <a:r>
              <a:rPr lang="it-IT" sz="2000" dirty="0" err="1">
                <a:latin typeface="Century Gothic"/>
                <a:cs typeface="Century Gothic"/>
              </a:rPr>
              <a:t>Academic</a:t>
            </a:r>
            <a:r>
              <a:rPr lang="it-IT" sz="2000" dirty="0">
                <a:latin typeface="Century Gothic"/>
                <a:cs typeface="Century Gothic"/>
              </a:rPr>
              <a:t> </a:t>
            </a:r>
            <a:r>
              <a:rPr lang="it-IT" sz="2000" dirty="0" err="1">
                <a:latin typeface="Century Gothic"/>
                <a:cs typeface="Century Gothic"/>
              </a:rPr>
              <a:t>Year</a:t>
            </a:r>
            <a:r>
              <a:rPr lang="it-IT" sz="2000" dirty="0">
                <a:latin typeface="Century Gothic"/>
                <a:cs typeface="Century Gothic"/>
              </a:rPr>
              <a:t>:</a:t>
            </a:r>
            <a:br>
              <a:rPr lang="it-IT" sz="2000" dirty="0">
                <a:latin typeface="Century Gothic"/>
                <a:cs typeface="Century Gothic"/>
              </a:rPr>
            </a:br>
            <a:r>
              <a:rPr lang="it-IT" sz="2000" dirty="0">
                <a:latin typeface="Century Gothic"/>
                <a:cs typeface="Century Gothic"/>
              </a:rPr>
              <a:t>		P38000143							2022/2023</a:t>
            </a:r>
            <a:br>
              <a:rPr lang="it-IT" sz="2800" dirty="0">
                <a:latin typeface="Century Gothic"/>
                <a:cs typeface="Century Gothic"/>
              </a:rPr>
            </a:br>
            <a:r>
              <a:rPr lang="it-IT" sz="2800" dirty="0">
                <a:latin typeface="Century Gothic"/>
                <a:cs typeface="Century Gothic"/>
              </a:rPr>
              <a:t>									</a:t>
            </a:r>
          </a:p>
        </p:txBody>
      </p:sp>
      <p:sp>
        <p:nvSpPr>
          <p:cNvPr id="34" name="CasellaDiTesto 11">
            <a:extLst>
              <a:ext uri="{FF2B5EF4-FFF2-40B4-BE49-F238E27FC236}">
                <a16:creationId xmlns:a16="http://schemas.microsoft.com/office/drawing/2014/main" id="{544B29C9-AD94-C7B7-2FFE-708F9C0DC931}"/>
              </a:ext>
            </a:extLst>
          </p:cNvPr>
          <p:cNvSpPr txBox="1"/>
          <p:nvPr/>
        </p:nvSpPr>
        <p:spPr>
          <a:xfrm>
            <a:off x="1380697" y="2214611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FINAL PROJECT FIELD AND SERVICE ROBOTICS</a:t>
            </a:r>
          </a:p>
        </p:txBody>
      </p:sp>
      <p:pic>
        <p:nvPicPr>
          <p:cNvPr id="8" name="Immagine 7" descr="Immagine che contiene schermata, trasporto, arte&#10;&#10;Descrizione generata automaticamente">
            <a:extLst>
              <a:ext uri="{FF2B5EF4-FFF2-40B4-BE49-F238E27FC236}">
                <a16:creationId xmlns:a16="http://schemas.microsoft.com/office/drawing/2014/main" id="{9144F0D6-EE83-B3D4-8D03-58ED1003A6F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0476" t="24322" r="21531" b="22451"/>
          <a:stretch/>
        </p:blipFill>
        <p:spPr>
          <a:xfrm>
            <a:off x="678113" y="5474385"/>
            <a:ext cx="1656000" cy="124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5451A26-1BF8-EA50-FE9B-1B7D36F80E5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80891" y="5471498"/>
            <a:ext cx="1656000" cy="124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93FB4DBE-A972-DFD0-52CE-0C4AE47ED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004" y="5763427"/>
            <a:ext cx="1593329" cy="656373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ECC0765-9A2A-F13F-53B5-237B1369DB0B}"/>
              </a:ext>
            </a:extLst>
          </p:cNvPr>
          <p:cNvSpPr/>
          <p:nvPr/>
        </p:nvSpPr>
        <p:spPr>
          <a:xfrm>
            <a:off x="7586447" y="5474385"/>
            <a:ext cx="1624665" cy="12469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magine 19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493C0CBC-45CD-8102-FC15-A6A913440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781" y="5763427"/>
            <a:ext cx="1593327" cy="639673"/>
          </a:xfrm>
          <a:prstGeom prst="rect">
            <a:avLst/>
          </a:prstGeom>
        </p:spPr>
      </p:pic>
      <p:pic>
        <p:nvPicPr>
          <p:cNvPr id="24" name="Immagine 23" descr="Immagine che contiene schermata, diagramma, testo, design&#10;&#10;Descrizione generata automaticamente">
            <a:extLst>
              <a:ext uri="{FF2B5EF4-FFF2-40B4-BE49-F238E27FC236}">
                <a16:creationId xmlns:a16="http://schemas.microsoft.com/office/drawing/2014/main" id="{15AE0232-3648-1DA1-A8E3-166F90CF229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873557" y="5475694"/>
            <a:ext cx="1656000" cy="1245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-9832" y="6494906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/>
              <p:nvPr/>
            </p:nvSpPr>
            <p:spPr>
              <a:xfrm>
                <a:off x="294967" y="1032387"/>
                <a:ext cx="115627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Century Gothic" panose="020B0502020202020204" pitchFamily="34" charset="0"/>
                  </a:rPr>
                  <a:t>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estimators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were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implemented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in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form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seen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during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course</a:t>
                </a:r>
                <a:r>
                  <a:rPr lang="it-IT" sz="2000" dirty="0">
                    <a:latin typeface="Century Gothic" panose="020B0502020202020204" pitchFamily="34" charset="0"/>
                  </a:rPr>
                  <a:t> and of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third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order</a:t>
                </a:r>
                <a:r>
                  <a:rPr lang="it-IT" sz="2000" dirty="0">
                    <a:latin typeface="Century Gothic" panose="020B0502020202020204" pitchFamily="34" charset="0"/>
                  </a:rPr>
                  <a:t>,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while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transfer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function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describes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their</a:t>
                </a:r>
                <a:r>
                  <a:rPr lang="it-IT" sz="2000" dirty="0">
                    <a:latin typeface="Century Gothic" panose="020B0502020202020204" pitchFamily="34" charset="0"/>
                  </a:rPr>
                  <a:t> working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was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designed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based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on the controller,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changing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position of the triple pole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it-IT" sz="2000" dirty="0">
                            <a:latin typeface="Century Gothic" panose="020B0502020202020204" pitchFamily="34" charset="0"/>
                          </a:rPr>
                          <m:t> 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 dirty="0">
                  <a:latin typeface="Century Gothic" panose="020B0502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Century Gothic" panose="020B0502020202020204" pitchFamily="34" charset="0"/>
                  </a:rPr>
                  <a:t>For the controllers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based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on the RPY drone model,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momentum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computed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from the mass of the drone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,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, the drone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velocity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and the derivative of the Euler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angles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.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value</a:t>
                </a:r>
                <a:r>
                  <a:rPr lang="it-IT" sz="2000" dirty="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was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chosen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as</a:t>
                </a:r>
                <a:r>
                  <a:rPr lang="it-IT" sz="2000" dirty="0">
                    <a:latin typeface="Century Gothic" panose="020B0502020202020204" pitchFamily="34" charset="0"/>
                  </a:rPr>
                  <a:t> 100.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7" y="1032387"/>
                <a:ext cx="11562735" cy="2246769"/>
              </a:xfrm>
              <a:prstGeom prst="rect">
                <a:avLst/>
              </a:prstGeom>
              <a:blipFill>
                <a:blip r:embed="rId4"/>
                <a:stretch>
                  <a:fillRect l="-474" t="-1355" r="-53" b="-37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RPY AND COORDINATE-FREE ESTIMATORS</a:t>
            </a:r>
          </a:p>
        </p:txBody>
      </p:sp>
      <p:pic>
        <p:nvPicPr>
          <p:cNvPr id="5" name="Immagine 4" descr="Immagine che contiene schermata, testo, diagramma, Carattere">
            <a:extLst>
              <a:ext uri="{FF2B5EF4-FFF2-40B4-BE49-F238E27FC236}">
                <a16:creationId xmlns:a16="http://schemas.microsoft.com/office/drawing/2014/main" id="{C1BE1177-8995-011C-1202-9E970F37E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33" y="3534308"/>
            <a:ext cx="7008325" cy="2651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BCC08-5AD9-B345-E103-44823BED8CA6}"/>
                  </a:ext>
                </a:extLst>
              </p:cNvPr>
              <p:cNvSpPr txBox="1"/>
              <p:nvPr/>
            </p:nvSpPr>
            <p:spPr>
              <a:xfrm>
                <a:off x="294967" y="3349938"/>
                <a:ext cx="4454014" cy="2851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For the controllers </a:t>
                </a:r>
                <a:r>
                  <a:rPr lang="it-IT" sz="2000" err="1">
                    <a:latin typeface="Century Gothic" panose="020B0502020202020204" pitchFamily="34" charset="0"/>
                  </a:rPr>
                  <a:t>based</a:t>
                </a:r>
                <a:r>
                  <a:rPr lang="it-IT" sz="2000">
                    <a:latin typeface="Century Gothic" panose="020B0502020202020204" pitchFamily="34" charset="0"/>
                  </a:rPr>
                  <a:t> on the coordinate-free drone model, </a:t>
                </a:r>
                <a:r>
                  <a:rPr lang="it-IT" sz="2000" err="1">
                    <a:latin typeface="Century Gothic" panose="020B0502020202020204" pitchFamily="34" charset="0"/>
                  </a:rPr>
                  <a:t>instead</a:t>
                </a:r>
                <a:r>
                  <a:rPr lang="it-IT" sz="2000"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momentum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latin typeface="Century Gothic" panose="020B0502020202020204" pitchFamily="34" charset="0"/>
                  </a:rPr>
                  <a:t> from the mass of the drone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drone </a:t>
                </a:r>
                <a:r>
                  <a:rPr lang="it-IT" sz="2000" err="1">
                    <a:latin typeface="Century Gothic" panose="020B0502020202020204" pitchFamily="34" charset="0"/>
                  </a:rPr>
                  <a:t>velocity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inertia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velocity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value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was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chosen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</a:rPr>
                  <a:t> 50.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BCC08-5AD9-B345-E103-44823BED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7" y="3349938"/>
                <a:ext cx="4454014" cy="2851806"/>
              </a:xfrm>
              <a:prstGeom prst="rect">
                <a:avLst/>
              </a:prstGeom>
              <a:blipFill>
                <a:blip r:embed="rId6"/>
                <a:stretch>
                  <a:fillRect l="-1231" t="-1285" r="-1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7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5" y="1151522"/>
                <a:ext cx="7049730" cy="349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Century Gothic" panose="020B0502020202020204" pitchFamily="34" charset="0"/>
                  </a:rPr>
                  <a:t>The goal of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Geometric</a:t>
                </a:r>
                <a:r>
                  <a:rPr lang="it-IT" sz="2000" dirty="0">
                    <a:latin typeface="Century Gothic" panose="020B0502020202020204" pitchFamily="34" charset="0"/>
                  </a:rPr>
                  <a:t> Control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is</a:t>
                </a:r>
                <a:r>
                  <a:rPr lang="it-IT" sz="2000" dirty="0">
                    <a:latin typeface="Century Gothic" panose="020B0502020202020204" pitchFamily="34" charset="0"/>
                  </a:rPr>
                  <a:t> to control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and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reduced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orientation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to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stabilize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tracking of the linear part,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while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using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rest</a:t>
                </a:r>
                <a:r>
                  <a:rPr lang="it-IT" sz="2000" dirty="0">
                    <a:latin typeface="Century Gothic" panose="020B0502020202020204" pitchFamily="34" charset="0"/>
                  </a:rPr>
                  <a:t> of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rotation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 dirty="0">
                    <a:latin typeface="Century Gothic" panose="020B0502020202020204" pitchFamily="34" charset="0"/>
                  </a:rPr>
                  <a:t> to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get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heading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direction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achieved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by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applying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a feedback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linearization</a:t>
                </a:r>
                <a:r>
                  <a:rPr lang="it-IT" sz="2000" dirty="0">
                    <a:latin typeface="Century Gothic" panose="020B0502020202020204" pitchFamily="34" charset="0"/>
                  </a:rPr>
                  <a:t> on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 dirty="0">
                    <a:latin typeface="Century Gothic" panose="020B0502020202020204" pitchFamily="34" charset="0"/>
                  </a:rPr>
                  <a:t> part in an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inner</a:t>
                </a:r>
                <a:r>
                  <a:rPr lang="it-IT" sz="2000" dirty="0">
                    <a:latin typeface="Century Gothic" panose="020B0502020202020204" pitchFamily="34" charset="0"/>
                  </a:rPr>
                  <a:t>-loop, and computing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 dirty="0">
                    <a:latin typeface="Century Gothic" panose="020B0502020202020204" pitchFamily="34" charset="0"/>
                  </a:rPr>
                  <a:t> and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reduced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orientation</a:t>
                </a:r>
                <a:r>
                  <a:rPr lang="it-IT" sz="2000" dirty="0">
                    <a:latin typeface="Century Gothic" panose="020B0502020202020204" pitchFamily="34" charset="0"/>
                  </a:rPr>
                  <a:t>  in an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 dirty="0">
                    <a:latin typeface="Century Gothic" panose="020B0502020202020204" pitchFamily="34" charset="0"/>
                  </a:rPr>
                  <a:t>-loop.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Century Gothic" panose="020B0502020202020204" pitchFamily="34" charset="0"/>
                  </a:rPr>
                  <a:t>The use of the estimator and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integral</a:t>
                </a:r>
                <a:r>
                  <a:rPr lang="it-IT" sz="2000" dirty="0">
                    <a:latin typeface="Century Gothic" panose="020B0502020202020204" pitchFamily="34" charset="0"/>
                  </a:rPr>
                  <a:t> actions on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both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loops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guarantees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robustness</a:t>
                </a:r>
                <a:r>
                  <a:rPr lang="it-IT" sz="2000" dirty="0">
                    <a:latin typeface="Century Gothic" panose="020B0502020202020204" pitchFamily="34" charset="0"/>
                  </a:rPr>
                  <a:t> and no position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at</a:t>
                </a:r>
                <a:r>
                  <a:rPr lang="it-IT" sz="2000" dirty="0">
                    <a:latin typeface="Century Gothic" panose="020B0502020202020204" pitchFamily="34" charset="0"/>
                  </a:rPr>
                  <a:t> steady state.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1151522"/>
                <a:ext cx="7049730" cy="3491277"/>
              </a:xfrm>
              <a:prstGeom prst="rect">
                <a:avLst/>
              </a:prstGeom>
              <a:blipFill>
                <a:blip r:embed="rId6"/>
                <a:stretch>
                  <a:fillRect l="-778" t="-1047" r="-605" b="-2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17145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Control gains: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100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1, 1,  10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2.5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=0.2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𝑎𝑛𝑔</m:t>
                              </m:r>
                            </m:sub>
                          </m:sSub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br>
                  <a:rPr lang="nn-NO" sz="2000"/>
                </a:br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1714508"/>
              </a:xfrm>
              <a:prstGeom prst="rect">
                <a:avLst/>
              </a:prstGeom>
              <a:blipFill>
                <a:blip r:embed="rId7"/>
                <a:stretch>
                  <a:fillRect t="-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1728CF-75C8-BBF4-BBBB-588029BEB82F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</a:t>
            </a:r>
          </a:p>
        </p:txBody>
      </p:sp>
      <p:pic>
        <p:nvPicPr>
          <p:cNvPr id="5" name="Geometric_Resized">
            <a:hlinkClick r:id="" action="ppaction://media"/>
            <a:extLst>
              <a:ext uri="{FF2B5EF4-FFF2-40B4-BE49-F238E27FC236}">
                <a16:creationId xmlns:a16="http://schemas.microsoft.com/office/drawing/2014/main" id="{74BD62C2-9F4D-4356-8D35-6CA4E0BCB8D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9403" y="1575568"/>
            <a:ext cx="4741200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3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91CADAE-EDC5-F7C4-59F1-AF25E17E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" y="847685"/>
            <a:ext cx="12192000" cy="5810389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(CONTROL ERRORS)</a:t>
            </a:r>
          </a:p>
        </p:txBody>
      </p:sp>
    </p:spTree>
    <p:extLst>
      <p:ext uri="{BB962C8B-B14F-4D97-AF65-F5344CB8AC3E}">
        <p14:creationId xmlns:p14="http://schemas.microsoft.com/office/powerpoint/2010/main" val="390808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linea, Parallelo, schermata&#10;&#10;Descrizione generata automaticamente">
            <a:extLst>
              <a:ext uri="{FF2B5EF4-FFF2-40B4-BE49-F238E27FC236}">
                <a16:creationId xmlns:a16="http://schemas.microsoft.com/office/drawing/2014/main" id="{FFD6BF0D-5799-39DF-FDBE-068B6298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" y="699132"/>
            <a:ext cx="12192000" cy="5810389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(CONTROL INPUTS)</a:t>
            </a:r>
          </a:p>
        </p:txBody>
      </p:sp>
    </p:spTree>
    <p:extLst>
      <p:ext uri="{BB962C8B-B14F-4D97-AF65-F5344CB8AC3E}">
        <p14:creationId xmlns:p14="http://schemas.microsoft.com/office/powerpoint/2010/main" val="272734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(REFERENCE ANGLES)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5B0BD9D-F407-F200-1011-9410B8B27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03" y="847685"/>
            <a:ext cx="7452193" cy="55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E7C72BAE-5FAA-C357-7480-8C1A03DE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" y="1023730"/>
            <a:ext cx="12192000" cy="5442721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(ESTIMATES)</a:t>
            </a:r>
          </a:p>
        </p:txBody>
      </p:sp>
    </p:spTree>
    <p:extLst>
      <p:ext uri="{BB962C8B-B14F-4D97-AF65-F5344CB8AC3E}">
        <p14:creationId xmlns:p14="http://schemas.microsoft.com/office/powerpoint/2010/main" val="293554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</a:t>
            </a:r>
            <a:endParaRPr lang="it-IT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5" y="1151522"/>
                <a:ext cx="704973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goal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Hierarchical</a:t>
                </a:r>
                <a:r>
                  <a:rPr lang="it-IT" sz="2000">
                    <a:latin typeface="Century Gothic" panose="020B0502020202020204" pitchFamily="34" charset="0"/>
                  </a:rPr>
                  <a:t> Control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reach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two</a:t>
                </a:r>
                <a:r>
                  <a:rPr lang="it-IT" sz="2000">
                    <a:latin typeface="Century Gothic" panose="020B0502020202020204" pitchFamily="34" charset="0"/>
                  </a:rPr>
                  <a:t> linear </a:t>
                </a:r>
                <a:r>
                  <a:rPr lang="it-IT" sz="2000" err="1">
                    <a:latin typeface="Century Gothic" panose="020B0502020202020204" pitchFamily="34" charset="0"/>
                  </a:rPr>
                  <a:t>subsystems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coupled</a:t>
                </a:r>
                <a:r>
                  <a:rPr lang="it-IT" sz="2000">
                    <a:latin typeface="Century Gothic" panose="020B0502020202020204" pitchFamily="34" charset="0"/>
                  </a:rPr>
                  <a:t> with a </a:t>
                </a:r>
                <a:r>
                  <a:rPr lang="it-IT" sz="2000" err="1">
                    <a:latin typeface="Century Gothic" panose="020B0502020202020204" pitchFamily="34" charset="0"/>
                  </a:rPr>
                  <a:t>nonlinear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interconnection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term</a:t>
                </a:r>
                <a:r>
                  <a:rPr lang="it-IT" sz="2000">
                    <a:latin typeface="Century Gothic" panose="020B0502020202020204" pitchFamily="34" charset="0"/>
                  </a:rPr>
                  <a:t>: to </a:t>
                </a:r>
                <a:r>
                  <a:rPr lang="it-IT" sz="2000" err="1">
                    <a:latin typeface="Century Gothic" panose="020B0502020202020204" pitchFamily="34" charset="0"/>
                  </a:rPr>
                  <a:t>achieve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apply</a:t>
                </a:r>
                <a:r>
                  <a:rPr lang="it-IT" sz="2000">
                    <a:latin typeface="Century Gothic" panose="020B0502020202020204" pitchFamily="34" charset="0"/>
                  </a:rPr>
                  <a:t> a feedback </a:t>
                </a:r>
                <a:r>
                  <a:rPr lang="it-IT" sz="2000" err="1">
                    <a:latin typeface="Century Gothic" panose="020B0502020202020204" pitchFamily="34" charset="0"/>
                  </a:rPr>
                  <a:t>linearization</a:t>
                </a:r>
                <a:r>
                  <a:rPr lang="it-IT" sz="2000">
                    <a:latin typeface="Century Gothic" panose="020B0502020202020204" pitchFamily="34" charset="0"/>
                  </a:rPr>
                  <a:t> on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part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inner</a:t>
                </a:r>
                <a:r>
                  <a:rPr lang="it-IT" sz="2000">
                    <a:latin typeface="Century Gothic" panose="020B0502020202020204" pitchFamily="34" charset="0"/>
                  </a:rPr>
                  <a:t>-loop, </a:t>
                </a:r>
                <a:r>
                  <a:rPr lang="it-IT" sz="2000" err="1">
                    <a:latin typeface="Century Gothic" panose="020B0502020202020204" pitchFamily="34" charset="0"/>
                  </a:rPr>
                  <a:t>while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latin typeface="Century Gothic" panose="020B0502020202020204" pitchFamily="34" charset="0"/>
                  </a:rPr>
                  <a:t>-loop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compute a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acceleration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vector</a:t>
                </a:r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>
                    <a:latin typeface="Century Gothic" panose="020B0502020202020204" pitchFamily="34" charset="0"/>
                  </a:rPr>
                  <a:t> from </a:t>
                </a:r>
                <a:r>
                  <a:rPr lang="it-IT" sz="2000" err="1">
                    <a:latin typeface="Century Gothic" panose="020B0502020202020204" pitchFamily="34" charset="0"/>
                  </a:rPr>
                  <a:t>it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</a:t>
                </a:r>
                <a:r>
                  <a:rPr lang="it-IT" sz="2000">
                    <a:latin typeface="Century Gothic" panose="020B0502020202020204" pitchFamily="34" charset="0"/>
                  </a:rPr>
                  <a:t> the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references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which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aren’t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provided</a:t>
                </a:r>
                <a:r>
                  <a:rPr lang="it-IT" sz="2000">
                    <a:latin typeface="Century Gothic" panose="020B0502020202020204" pitchFamily="34" charset="0"/>
                  </a:rPr>
                  <a:t> from the planner.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use of the estimator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integral</a:t>
                </a:r>
                <a:r>
                  <a:rPr lang="it-IT" sz="2000">
                    <a:latin typeface="Century Gothic" panose="020B0502020202020204" pitchFamily="34" charset="0"/>
                  </a:rPr>
                  <a:t> actions on </a:t>
                </a:r>
                <a:r>
                  <a:rPr lang="it-IT" sz="2000" err="1">
                    <a:latin typeface="Century Gothic" panose="020B0502020202020204" pitchFamily="34" charset="0"/>
                  </a:rPr>
                  <a:t>both</a:t>
                </a:r>
                <a:r>
                  <a:rPr lang="it-IT" sz="2000">
                    <a:latin typeface="Century Gothic" panose="020B0502020202020204" pitchFamily="34" charset="0"/>
                  </a:rPr>
                  <a:t> the loops </a:t>
                </a:r>
                <a:r>
                  <a:rPr lang="it-IT" sz="2000" err="1">
                    <a:latin typeface="Century Gothic" panose="020B0502020202020204" pitchFamily="34" charset="0"/>
                  </a:rPr>
                  <a:t>guarantees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robustness</a:t>
                </a:r>
                <a:r>
                  <a:rPr lang="it-IT" sz="2000">
                    <a:latin typeface="Century Gothic" panose="020B0502020202020204" pitchFamily="34" charset="0"/>
                  </a:rPr>
                  <a:t> and no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steady state.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1151522"/>
                <a:ext cx="7049730" cy="3477875"/>
              </a:xfrm>
              <a:prstGeom prst="rect">
                <a:avLst/>
              </a:prstGeom>
              <a:blipFill>
                <a:blip r:embed="rId6"/>
                <a:stretch>
                  <a:fillRect l="-778" t="-1053" r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2022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Control gains: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latin typeface="Century Gothic" panose="020B0502020202020204" pitchFamily="34" charset="0"/>
                  </a:rPr>
                  <a:t> with </a:t>
                </a:r>
                <a:r>
                  <a:rPr lang="it-IT" sz="2000" i="1">
                    <a:latin typeface="Century Gothic" panose="020B0502020202020204" pitchFamily="34" charset="0"/>
                  </a:rPr>
                  <a:t>place</a:t>
                </a:r>
                <a:r>
                  <a:rPr lang="it-IT" sz="2000">
                    <a:latin typeface="Century Gothic" panose="020B0502020202020204" pitchFamily="34" charset="0"/>
                  </a:rPr>
                  <a:t>, pole in -2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latin typeface="Century Gothic" panose="020B0502020202020204" pitchFamily="34" charset="0"/>
                  </a:rPr>
                  <a:t> with </a:t>
                </a:r>
                <a:r>
                  <a:rPr lang="it-IT" sz="2000" i="1">
                    <a:latin typeface="Century Gothic" panose="020B0502020202020204" pitchFamily="34" charset="0"/>
                  </a:rPr>
                  <a:t>place,</a:t>
                </a:r>
                <a:r>
                  <a:rPr lang="it-IT" sz="2000">
                    <a:latin typeface="Century Gothic" panose="020B0502020202020204" pitchFamily="34" charset="0"/>
                  </a:rPr>
                  <a:t> pole in -20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=250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𝑎𝑛𝑔</m:t>
                              </m:r>
                            </m:sub>
                          </m:sSub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=5000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2022220"/>
              </a:xfrm>
              <a:prstGeom prst="rect">
                <a:avLst/>
              </a:prstGeom>
              <a:blipFill>
                <a:blip r:embed="rId7"/>
                <a:stretch>
                  <a:fillRect t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B8FD7F-20F1-8565-4591-82A256543A81}"/>
              </a:ext>
            </a:extLst>
          </p:cNvPr>
          <p:cNvSpPr txBox="1"/>
          <p:nvPr/>
        </p:nvSpPr>
        <p:spPr>
          <a:xfrm>
            <a:off x="5651653" y="299107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/>
          </a:p>
        </p:txBody>
      </p:sp>
      <p:pic>
        <p:nvPicPr>
          <p:cNvPr id="7" name="Hierarchical_Resized">
            <a:hlinkClick r:id="" action="ppaction://media"/>
            <a:extLst>
              <a:ext uri="{FF2B5EF4-FFF2-40B4-BE49-F238E27FC236}">
                <a16:creationId xmlns:a16="http://schemas.microsoft.com/office/drawing/2014/main" id="{65461F5F-EB17-2CD3-3565-0B84343A5E5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9397" y="1580569"/>
            <a:ext cx="4741200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9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(CONTROL ERRORS)</a:t>
            </a:r>
            <a:endParaRPr lang="it-IT" sz="2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4" y="830724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(CONTROL INPUTS 1)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30724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(CONTROL INPUTS 2)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74968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9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87842" y="154744"/>
            <a:ext cx="1187720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latin typeface="Century Gothic"/>
                <a:cs typeface="Century Gothic"/>
              </a:rPr>
              <a:t>Description</a:t>
            </a:r>
            <a:r>
              <a:rPr lang="it-IT" sz="2000">
                <a:latin typeface="Century Gothic"/>
                <a:cs typeface="Century Gothic"/>
              </a:rPr>
              <a:t> of the </a:t>
            </a:r>
            <a:r>
              <a:rPr lang="it-IT" sz="2000" err="1">
                <a:latin typeface="Century Gothic"/>
                <a:cs typeface="Century Gothic"/>
              </a:rPr>
              <a:t>Tilted</a:t>
            </a:r>
            <a:r>
              <a:rPr lang="it-IT" sz="2000">
                <a:latin typeface="Century Gothic"/>
                <a:cs typeface="Century Gothic"/>
              </a:rPr>
              <a:t> </a:t>
            </a:r>
            <a:r>
              <a:rPr lang="it-IT" sz="2000" err="1">
                <a:latin typeface="Century Gothic"/>
                <a:cs typeface="Century Gothic"/>
              </a:rPr>
              <a:t>Hexacopter</a:t>
            </a:r>
            <a:endParaRPr lang="it-IT" sz="2000">
              <a:latin typeface="Century Gothic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Allocation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matrix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Environment design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Path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problem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RPY and Coordinate-free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Estimators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Geometric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Hierarchical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Passivity-based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Feedback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Linearization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Conclusion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(REFERENCE ANGLES)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74968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3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(ESTIMATE)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74968"/>
            <a:ext cx="7439999" cy="5580000"/>
          </a:xfrm>
          <a:prstGeom prst="rect">
            <a:avLst/>
          </a:prstGeom>
        </p:spPr>
      </p:pic>
      <p:pic>
        <p:nvPicPr>
          <p:cNvPr id="4" name="Immagine 3" descr="Immagine che contiene testo, linea, schermata, Parallelo&#10;&#10;Descrizione generata automaticamente">
            <a:extLst>
              <a:ext uri="{FF2B5EF4-FFF2-40B4-BE49-F238E27FC236}">
                <a16:creationId xmlns:a16="http://schemas.microsoft.com/office/drawing/2014/main" id="{DB32E334-9E9A-E5FA-A8D0-66163401D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4" y="818771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</a:t>
            </a:r>
            <a:endParaRPr lang="it-IT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5" y="1151522"/>
                <a:ext cx="7049730" cy="319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goal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Passivity-based</a:t>
                </a:r>
                <a:r>
                  <a:rPr lang="it-IT" sz="2000">
                    <a:latin typeface="Century Gothic" panose="020B0502020202020204" pitchFamily="34" charset="0"/>
                  </a:rPr>
                  <a:t> Control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avoid</a:t>
                </a:r>
                <a:r>
                  <a:rPr lang="it-IT" sz="2000">
                    <a:latin typeface="Century Gothic" panose="020B0502020202020204" pitchFamily="34" charset="0"/>
                  </a:rPr>
                  <a:t> the feedback </a:t>
                </a:r>
                <a:r>
                  <a:rPr lang="it-IT" sz="2000" err="1">
                    <a:latin typeface="Century Gothic" panose="020B0502020202020204" pitchFamily="34" charset="0"/>
                  </a:rPr>
                  <a:t>linearization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part: </a:t>
                </a:r>
                <a:r>
                  <a:rPr lang="it-IT" sz="2000" err="1">
                    <a:latin typeface="Century Gothic" panose="020B0502020202020204" pitchFamily="34" charset="0"/>
                  </a:rPr>
                  <a:t>instead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build an </a:t>
                </a:r>
                <a:r>
                  <a:rPr lang="it-IT" sz="2000" err="1">
                    <a:latin typeface="Century Gothic" panose="020B0502020202020204" pitchFamily="34" charset="0"/>
                  </a:rPr>
                  <a:t>inner</a:t>
                </a:r>
                <a:r>
                  <a:rPr lang="it-IT" sz="2000">
                    <a:latin typeface="Century Gothic" panose="020B0502020202020204" pitchFamily="34" charset="0"/>
                  </a:rPr>
                  <a:t>-loop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establishes</a:t>
                </a:r>
                <a:r>
                  <a:rPr lang="it-IT" sz="2000">
                    <a:latin typeface="Century Gothic" panose="020B0502020202020204" pitchFamily="34" charset="0"/>
                  </a:rPr>
                  <a:t> a passive </a:t>
                </a:r>
                <a:r>
                  <a:rPr lang="it-IT" sz="2000" err="1">
                    <a:latin typeface="Century Gothic" panose="020B0502020202020204" pitchFamily="34" charset="0"/>
                  </a:rPr>
                  <a:t>relationship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between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estimation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on the torque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coupled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variable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latin typeface="Century Gothic" panose="020B0502020202020204" pitchFamily="34" charset="0"/>
                  </a:rPr>
                  <a:t> 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same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</a:rPr>
                  <a:t> the one </a:t>
                </a:r>
                <a:r>
                  <a:rPr lang="it-IT" sz="2000" err="1">
                    <a:latin typeface="Century Gothic" panose="020B0502020202020204" pitchFamily="34" charset="0"/>
                  </a:rPr>
                  <a:t>seen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Hierarchical</a:t>
                </a:r>
                <a:r>
                  <a:rPr lang="it-IT" sz="2000">
                    <a:latin typeface="Century Gothic" panose="020B0502020202020204" pitchFamily="34" charset="0"/>
                  </a:rPr>
                  <a:t> Control.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err="1">
                    <a:latin typeface="Century Gothic" panose="020B0502020202020204" pitchFamily="34" charset="0"/>
                  </a:rPr>
                  <a:t>Other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than</a:t>
                </a:r>
                <a:r>
                  <a:rPr lang="it-IT" sz="2000">
                    <a:latin typeface="Century Gothic" panose="020B0502020202020204" pitchFamily="34" charset="0"/>
                  </a:rPr>
                  <a:t> the estimator, </a:t>
                </a:r>
                <a:r>
                  <a:rPr lang="it-IT" sz="200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>
                    <a:latin typeface="Century Gothic" panose="020B0502020202020204" pitchFamily="34" charset="0"/>
                  </a:rPr>
                  <a:t> controller </a:t>
                </a:r>
                <a:r>
                  <a:rPr lang="it-IT" sz="2000" err="1">
                    <a:latin typeface="Century Gothic" panose="020B0502020202020204" pitchFamily="34" charset="0"/>
                  </a:rPr>
                  <a:t>only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needs</a:t>
                </a:r>
                <a:r>
                  <a:rPr lang="it-IT" sz="2000">
                    <a:latin typeface="Century Gothic" panose="020B0502020202020204" pitchFamily="34" charset="0"/>
                  </a:rPr>
                  <a:t> an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integral</a:t>
                </a:r>
                <a:r>
                  <a:rPr lang="it-IT" sz="2000">
                    <a:latin typeface="Century Gothic" panose="020B0502020202020204" pitchFamily="34" charset="0"/>
                  </a:rPr>
                  <a:t> action on the linear part to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null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steady state.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1151522"/>
                <a:ext cx="7049730" cy="3197414"/>
              </a:xfrm>
              <a:prstGeom prst="rect">
                <a:avLst/>
              </a:prstGeom>
              <a:blipFill>
                <a:blip r:embed="rId6"/>
                <a:stretch>
                  <a:fillRect l="-778" t="-1145" r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19985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Control gains: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sz="20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1998560"/>
              </a:xfrm>
              <a:prstGeom prst="rect">
                <a:avLst/>
              </a:prstGeom>
              <a:blipFill>
                <a:blip r:embed="rId7"/>
                <a:stretch>
                  <a:fillRect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assivity-based_Resized">
            <a:hlinkClick r:id="" action="ppaction://media"/>
            <a:extLst>
              <a:ext uri="{FF2B5EF4-FFF2-40B4-BE49-F238E27FC236}">
                <a16:creationId xmlns:a16="http://schemas.microsoft.com/office/drawing/2014/main" id="{35596040-CE89-A59F-3F9D-2AE0EA63A69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2235" y="1521408"/>
            <a:ext cx="4755544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5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(CONTROL ERRORS)</a:t>
            </a:r>
            <a:endParaRPr lang="it-IT" sz="2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4" y="818767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3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(CONTROL INPUTS 1)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18767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5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(CONTROL INPUTS 2)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45477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8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(REFERENCE ANGLES)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45477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0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4739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(ESTIMATE)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45472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6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BL_Resized">
            <a:hlinkClick r:id="" action="ppaction://media"/>
            <a:extLst>
              <a:ext uri="{FF2B5EF4-FFF2-40B4-BE49-F238E27FC236}">
                <a16:creationId xmlns:a16="http://schemas.microsoft.com/office/drawing/2014/main" id="{855758EA-D636-51B7-0700-5E963243258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4063" y="1568433"/>
            <a:ext cx="4755544" cy="2983646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</a:t>
            </a:r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2DDEF2-4E19-516D-FE98-A16037DCA7D3}"/>
              </a:ext>
            </a:extLst>
          </p:cNvPr>
          <p:cNvSpPr txBox="1"/>
          <p:nvPr/>
        </p:nvSpPr>
        <p:spPr>
          <a:xfrm>
            <a:off x="324465" y="1151522"/>
            <a:ext cx="70497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With the Feedback </a:t>
            </a:r>
            <a:r>
              <a:rPr lang="it-IT" sz="2000" err="1">
                <a:latin typeface="Century Gothic" panose="020B0502020202020204" pitchFamily="34" charset="0"/>
              </a:rPr>
              <a:t>Linearization</a:t>
            </a:r>
            <a:r>
              <a:rPr lang="it-IT" sz="2000">
                <a:latin typeface="Century Gothic" panose="020B0502020202020204" pitchFamily="34" charset="0"/>
              </a:rPr>
              <a:t> Control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can </a:t>
            </a:r>
            <a:r>
              <a:rPr lang="it-IT" sz="2000" err="1">
                <a:latin typeface="Century Gothic" panose="020B0502020202020204" pitchFamily="34" charset="0"/>
              </a:rPr>
              <a:t>finally</a:t>
            </a:r>
            <a:r>
              <a:rPr lang="it-IT" sz="2000">
                <a:latin typeface="Century Gothic" panose="020B0502020202020204" pitchFamily="34" charset="0"/>
              </a:rPr>
              <a:t> exploit the </a:t>
            </a:r>
            <a:r>
              <a:rPr lang="it-IT" sz="2000" err="1">
                <a:latin typeface="Century Gothic" panose="020B0502020202020204" pitchFamily="34" charset="0"/>
              </a:rPr>
              <a:t>tilted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drone’s</a:t>
            </a:r>
            <a:r>
              <a:rPr lang="it-IT" sz="2000">
                <a:latin typeface="Century Gothic" panose="020B0502020202020204" pitchFamily="34" charset="0"/>
              </a:rPr>
              <a:t> full </a:t>
            </a:r>
            <a:r>
              <a:rPr lang="it-IT" sz="2000" err="1">
                <a:latin typeface="Century Gothic" panose="020B0502020202020204" pitchFamily="34" charset="0"/>
              </a:rPr>
              <a:t>actuation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thus</a:t>
            </a:r>
            <a:r>
              <a:rPr lang="it-IT" sz="2000">
                <a:latin typeface="Century Gothic" panose="020B0502020202020204" pitchFamily="34" charset="0"/>
              </a:rPr>
              <a:t> use the full </a:t>
            </a:r>
            <a:r>
              <a:rPr lang="it-IT" sz="2000" err="1">
                <a:latin typeface="Century Gothic" panose="020B0502020202020204" pitchFamily="34" charset="0"/>
              </a:rPr>
              <a:t>wrench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a control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inner</a:t>
            </a:r>
            <a:r>
              <a:rPr lang="it-IT" sz="2000">
                <a:latin typeface="Century Gothic" panose="020B0502020202020204" pitchFamily="34" charset="0"/>
              </a:rPr>
              <a:t>-loop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same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Hierarchical</a:t>
            </a:r>
            <a:r>
              <a:rPr lang="it-IT" sz="2000">
                <a:latin typeface="Century Gothic" panose="020B0502020202020204" pitchFamily="34" charset="0"/>
              </a:rPr>
              <a:t> Control,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for the </a:t>
            </a:r>
            <a:r>
              <a:rPr lang="it-IT" sz="2000" err="1">
                <a:latin typeface="Century Gothic" panose="020B0502020202020204" pitchFamily="34" charset="0"/>
              </a:rPr>
              <a:t>outer</a:t>
            </a:r>
            <a:r>
              <a:rPr lang="it-IT" sz="2000">
                <a:latin typeface="Century Gothic" panose="020B0502020202020204" pitchFamily="34" charset="0"/>
              </a:rPr>
              <a:t> loop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simply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cancel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system’s</a:t>
            </a:r>
            <a:r>
              <a:rPr lang="it-IT" sz="2000">
                <a:latin typeface="Century Gothic" panose="020B0502020202020204" pitchFamily="34" charset="0"/>
              </a:rPr>
              <a:t> dynamics and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apply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virtual</a:t>
            </a:r>
            <a:r>
              <a:rPr lang="it-IT" sz="2000">
                <a:latin typeface="Century Gothic" panose="020B0502020202020204" pitchFamily="34" charset="0"/>
              </a:rPr>
              <a:t> control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time the </a:t>
            </a:r>
            <a:r>
              <a:rPr lang="it-IT" sz="2000" err="1">
                <a:latin typeface="Century Gothic" panose="020B0502020202020204" pitchFamily="34" charset="0"/>
              </a:rPr>
              <a:t>integral</a:t>
            </a:r>
            <a:r>
              <a:rPr lang="it-IT" sz="2000">
                <a:latin typeface="Century Gothic" panose="020B0502020202020204" pitchFamily="34" charset="0"/>
              </a:rPr>
              <a:t> action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applied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only</a:t>
            </a:r>
            <a:r>
              <a:rPr lang="it-IT" sz="2000">
                <a:latin typeface="Century Gothic" panose="020B0502020202020204" pitchFamily="34" charset="0"/>
              </a:rPr>
              <a:t> to the </a:t>
            </a:r>
            <a:r>
              <a:rPr lang="it-IT" sz="2000" err="1">
                <a:latin typeface="Century Gothic" panose="020B0502020202020204" pitchFamily="34" charset="0"/>
              </a:rPr>
              <a:t>angular</a:t>
            </a:r>
            <a:r>
              <a:rPr lang="it-IT" sz="2000">
                <a:latin typeface="Century Gothic" panose="020B0502020202020204" pitchFamily="34" charset="0"/>
              </a:rPr>
              <a:t> part; </a:t>
            </a:r>
            <a:r>
              <a:rPr lang="it-IT" sz="2000" err="1">
                <a:latin typeface="Century Gothic" panose="020B0502020202020204" pitchFamily="34" charset="0"/>
              </a:rPr>
              <a:t>both</a:t>
            </a:r>
            <a:r>
              <a:rPr lang="it-IT" sz="2000">
                <a:latin typeface="Century Gothic" panose="020B0502020202020204" pitchFamily="34" charset="0"/>
              </a:rPr>
              <a:t> loops make use of the estimator.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13830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All control gains are </a:t>
                </a:r>
                <a:r>
                  <a:rPr lang="it-IT" sz="2000" err="1">
                    <a:latin typeface="Century Gothic" panose="020B0502020202020204" pitchFamily="34" charset="0"/>
                  </a:rPr>
                  <a:t>taken</a:t>
                </a:r>
                <a:r>
                  <a:rPr lang="it-IT" sz="2000">
                    <a:latin typeface="Century Gothic" panose="020B0502020202020204" pitchFamily="34" charset="0"/>
                  </a:rPr>
                  <a:t> from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Hierarchical</a:t>
                </a:r>
                <a:r>
                  <a:rPr lang="it-IT" sz="2000">
                    <a:latin typeface="Century Gothic" panose="020B0502020202020204" pitchFamily="34" charset="0"/>
                  </a:rPr>
                  <a:t> Control, with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exception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𝑎𝑛𝑔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=10000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1383007"/>
              </a:xfrm>
              <a:prstGeom prst="rect">
                <a:avLst/>
              </a:prstGeom>
              <a:blipFill>
                <a:blip r:embed="rId7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27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 (CONTROL ERRORS)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18767"/>
            <a:ext cx="1170857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DESCRIPTION OF THE TILTED HEXACOPTER</a:t>
            </a:r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2DDEF2-4E19-516D-FE98-A16037DCA7D3}"/>
              </a:ext>
            </a:extLst>
          </p:cNvPr>
          <p:cNvSpPr txBox="1"/>
          <p:nvPr/>
        </p:nvSpPr>
        <p:spPr>
          <a:xfrm>
            <a:off x="324465" y="1151522"/>
            <a:ext cx="5921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robot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considered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hexacopter</a:t>
            </a:r>
            <a:r>
              <a:rPr lang="it-IT" sz="2000">
                <a:latin typeface="Century Gothic" panose="020B0502020202020204" pitchFamily="34" charset="0"/>
              </a:rPr>
              <a:t> with non </a:t>
            </a:r>
            <a:r>
              <a:rPr lang="it-IT" sz="2000" err="1">
                <a:latin typeface="Century Gothic" panose="020B0502020202020204" pitchFamily="34" charset="0"/>
              </a:rPr>
              <a:t>coplanar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propellers</a:t>
            </a:r>
            <a:r>
              <a:rPr lang="it-IT" sz="2000">
                <a:latin typeface="Century Gothic" panose="020B0502020202020204" pitchFamily="34" charset="0"/>
              </a:rPr>
              <a:t> with a </a:t>
            </a:r>
            <a:r>
              <a:rPr lang="it-IT" sz="2000" err="1">
                <a:latin typeface="Century Gothic" panose="020B0502020202020204" pitchFamily="34" charset="0"/>
              </a:rPr>
              <a:t>cant</a:t>
            </a:r>
            <a:r>
              <a:rPr lang="it-IT" sz="2000">
                <a:latin typeface="Century Gothic" panose="020B0502020202020204" pitchFamily="34" charset="0"/>
              </a:rPr>
              <a:t> angle of ±20°.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Thanks to the </a:t>
            </a:r>
            <a:r>
              <a:rPr lang="it-IT" sz="2000" err="1">
                <a:latin typeface="Century Gothic" panose="020B0502020202020204" pitchFamily="34" charset="0"/>
              </a:rPr>
              <a:t>configuration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its</a:t>
            </a:r>
            <a:r>
              <a:rPr lang="it-IT" sz="2000">
                <a:latin typeface="Century Gothic" panose="020B0502020202020204" pitchFamily="34" charset="0"/>
              </a:rPr>
              <a:t> 6 </a:t>
            </a:r>
            <a:r>
              <a:rPr lang="it-IT" sz="2000" err="1">
                <a:latin typeface="Century Gothic" panose="020B0502020202020204" pitchFamily="34" charset="0"/>
              </a:rPr>
              <a:t>propellers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fully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actuated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13" name="Immagine 12" descr="Immagine che contiene schermata, trasporto, arte&#10;&#10;Descrizione generata automaticamente">
            <a:extLst>
              <a:ext uri="{FF2B5EF4-FFF2-40B4-BE49-F238E27FC236}">
                <a16:creationId xmlns:a16="http://schemas.microsoft.com/office/drawing/2014/main" id="{5CCBA3FD-3BE4-DB45-6C7C-17CB26BEA1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81" t="23628" r="20237" b="16225"/>
          <a:stretch/>
        </p:blipFill>
        <p:spPr>
          <a:xfrm>
            <a:off x="6959905" y="943182"/>
            <a:ext cx="3967316" cy="2875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6F17F54-6B5C-A4F5-BC64-C93272B418ED}"/>
                  </a:ext>
                </a:extLst>
              </p:cNvPr>
              <p:cNvSpPr txBox="1"/>
              <p:nvPr/>
            </p:nvSpPr>
            <p:spPr>
              <a:xfrm>
                <a:off x="324465" y="2768708"/>
                <a:ext cx="5921508" cy="153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u="sng" dirty="0">
                    <a:latin typeface="Century Gothic" panose="020B0502020202020204" pitchFamily="34" charset="0"/>
                  </a:rPr>
                  <a:t>Coordinate-free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u="sng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u="sng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u="sng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2000" b="0" i="1" u="sng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u="sng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b="0" i="1" u="sng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sz="2000" b="0" i="1" u="sng" smtClean="0"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  <m:sSub>
                                  <m:sSubPr>
                                    <m:ctrl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b="0" i="1" u="sng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b="0" i="1" u="sng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2000" b="0" i="1" u="sng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u="sng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u="sng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u="sng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it-IT" sz="2000" b="0" i="1" u="sng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it-IT" sz="2000" b="0" i="1" u="sng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2000" b="0" i="1" u="sng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u="sng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u="sng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it-IT" sz="2000" b="0" i="1" u="sng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it-IT" sz="2000" i="1" u="sng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it-IT" sz="2000" i="1" u="sng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it-IT" sz="2000" i="1" u="sng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2000" i="1" u="sng" dirty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it-IT" sz="2000" i="1" u="sng" dirty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it-IT" sz="2000" i="1" u="sng" dirty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bSup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it-IT" sz="2000" b="0" i="1" u="sng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it-IT" sz="2000" b="0" i="1" u="sng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sz="2000" b="0" i="1" u="sng" dirty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 u="sng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6F17F54-6B5C-A4F5-BC64-C93272B41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2768708"/>
                <a:ext cx="5921508" cy="1539780"/>
              </a:xfrm>
              <a:prstGeom prst="rect">
                <a:avLst/>
              </a:prstGeom>
              <a:blipFill>
                <a:blip r:embed="rId5"/>
                <a:stretch>
                  <a:fillRect l="-1029" t="-19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06254BF9-27E8-F838-4500-AC001984C295}"/>
                  </a:ext>
                </a:extLst>
              </p:cNvPr>
              <p:cNvSpPr txBox="1"/>
              <p:nvPr/>
            </p:nvSpPr>
            <p:spPr>
              <a:xfrm>
                <a:off x="321643" y="4609613"/>
                <a:ext cx="5921508" cy="119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latin typeface="Century Gothic" panose="020B0502020202020204" pitchFamily="34" charset="0"/>
                  </a:rPr>
                  <a:t>RPY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06254BF9-27E8-F838-4500-AC001984C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43" y="4609613"/>
                <a:ext cx="5921508" cy="1199496"/>
              </a:xfrm>
              <a:prstGeom prst="rect">
                <a:avLst/>
              </a:prstGeom>
              <a:blipFill>
                <a:blip r:embed="rId6"/>
                <a:stretch>
                  <a:fillRect l="-1133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00399-6C17-16CC-F69F-8BEF86A365ED}"/>
              </a:ext>
            </a:extLst>
          </p:cNvPr>
          <p:cNvSpPr txBox="1"/>
          <p:nvPr/>
        </p:nvSpPr>
        <p:spPr>
          <a:xfrm>
            <a:off x="5946027" y="4308488"/>
            <a:ext cx="5921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The 0-th propeller </a:t>
            </a:r>
            <a:r>
              <a:rPr lang="it-IT" sz="2000" dirty="0" err="1">
                <a:latin typeface="Century Gothic" panose="020B0502020202020204" pitchFamily="34" charset="0"/>
              </a:rPr>
              <a:t>is</a:t>
            </a:r>
            <a:r>
              <a:rPr lang="it-IT" sz="2000" dirty="0">
                <a:latin typeface="Century Gothic" panose="020B0502020202020204" pitchFamily="34" charset="0"/>
              </a:rPr>
              <a:t> the red one on the </a:t>
            </a:r>
            <a:r>
              <a:rPr lang="it-IT" sz="2000" dirty="0" err="1">
                <a:latin typeface="Century Gothic" panose="020B0502020202020204" pitchFamily="34" charset="0"/>
              </a:rPr>
              <a:t>right</a:t>
            </a:r>
            <a:r>
              <a:rPr lang="it-IT" sz="2000" dirty="0">
                <a:latin typeface="Century Gothic" panose="020B0502020202020204" pitchFamily="34" charset="0"/>
              </a:rPr>
              <a:t> in the picture; </a:t>
            </a:r>
            <a:r>
              <a:rPr lang="it-IT" sz="2000" dirty="0" err="1">
                <a:latin typeface="Century Gothic" panose="020B0502020202020204" pitchFamily="34" charset="0"/>
              </a:rPr>
              <a:t>it</a:t>
            </a:r>
            <a:r>
              <a:rPr lang="it-IT" sz="2000" dirty="0">
                <a:latin typeface="Century Gothic" panose="020B0502020202020204" pitchFamily="34" charset="0"/>
              </a:rPr>
              <a:t> spins </a:t>
            </a:r>
            <a:r>
              <a:rPr lang="it-IT" sz="2000" dirty="0" err="1">
                <a:latin typeface="Century Gothic" panose="020B0502020202020204" pitchFamily="34" charset="0"/>
              </a:rPr>
              <a:t>counterclockwise</a:t>
            </a:r>
            <a:r>
              <a:rPr lang="it-IT" sz="2000" dirty="0">
                <a:latin typeface="Century Gothic" panose="020B0502020202020204" pitchFamily="34" charset="0"/>
              </a:rPr>
              <a:t> and </a:t>
            </a:r>
            <a:r>
              <a:rPr lang="it-IT" sz="2000" dirty="0" err="1">
                <a:latin typeface="Century Gothic" panose="020B0502020202020204" pitchFamily="34" charset="0"/>
              </a:rPr>
              <a:t>its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cant</a:t>
            </a:r>
            <a:r>
              <a:rPr lang="it-IT" sz="2000" dirty="0">
                <a:latin typeface="Century Gothic" panose="020B0502020202020204" pitchFamily="34" charset="0"/>
              </a:rPr>
              <a:t> angle </a:t>
            </a:r>
            <a:r>
              <a:rPr lang="it-IT" sz="2000" dirty="0" err="1">
                <a:latin typeface="Century Gothic" panose="020B0502020202020204" pitchFamily="34" charset="0"/>
              </a:rPr>
              <a:t>is</a:t>
            </a:r>
            <a:r>
              <a:rPr lang="it-IT" sz="2000" dirty="0">
                <a:latin typeface="Century Gothic" panose="020B0502020202020204" pitchFamily="34" charset="0"/>
              </a:rPr>
              <a:t> 20°.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Adjacent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propellers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have</a:t>
            </a:r>
            <a:r>
              <a:rPr lang="it-IT" sz="2000" dirty="0">
                <a:latin typeface="Century Gothic" panose="020B0502020202020204" pitchFamily="34" charset="0"/>
              </a:rPr>
              <a:t> opposite </a:t>
            </a:r>
            <a:r>
              <a:rPr lang="it-IT" sz="2000" dirty="0" err="1">
                <a:latin typeface="Century Gothic" panose="020B0502020202020204" pitchFamily="34" charset="0"/>
              </a:rPr>
              <a:t>rotation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directions</a:t>
            </a:r>
            <a:r>
              <a:rPr lang="it-IT" sz="2000" dirty="0">
                <a:latin typeface="Century Gothic" panose="020B0502020202020204" pitchFamily="34" charset="0"/>
              </a:rPr>
              <a:t> and opposite </a:t>
            </a:r>
            <a:r>
              <a:rPr lang="it-IT" sz="2000" dirty="0" err="1">
                <a:latin typeface="Century Gothic" panose="020B0502020202020204" pitchFamily="34" charset="0"/>
              </a:rPr>
              <a:t>cant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angles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67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 (CONTROL INPUTS)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30725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 (ESTIMATE)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45477"/>
            <a:ext cx="1170857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CONCLUSIONS</a:t>
            </a:r>
            <a:endParaRPr lang="it-IT" sz="28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D2328C-C159-B299-50BA-73E7A42F32EF}"/>
              </a:ext>
            </a:extLst>
          </p:cNvPr>
          <p:cNvSpPr txBox="1"/>
          <p:nvPr/>
        </p:nvSpPr>
        <p:spPr>
          <a:xfrm>
            <a:off x="412955" y="953729"/>
            <a:ext cx="115912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We</a:t>
            </a:r>
            <a:r>
              <a:rPr lang="it-IT" sz="2000" dirty="0">
                <a:latin typeface="Century Gothic" panose="020B0502020202020204" pitchFamily="34" charset="0"/>
              </a:rPr>
              <a:t> can conclude </a:t>
            </a:r>
            <a:r>
              <a:rPr lang="it-IT" sz="2000" dirty="0" err="1">
                <a:latin typeface="Century Gothic" panose="020B0502020202020204" pitchFamily="34" charset="0"/>
              </a:rPr>
              <a:t>that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all</a:t>
            </a:r>
            <a:r>
              <a:rPr lang="it-IT" sz="2000" dirty="0">
                <a:latin typeface="Century Gothic" panose="020B0502020202020204" pitchFamily="34" charset="0"/>
              </a:rPr>
              <a:t> controllers </a:t>
            </a:r>
            <a:r>
              <a:rPr lang="it-IT" sz="2000" dirty="0" err="1">
                <a:latin typeface="Century Gothic" panose="020B0502020202020204" pitchFamily="34" charset="0"/>
              </a:rPr>
              <a:t>performed</a:t>
            </a:r>
            <a:r>
              <a:rPr lang="it-IT" sz="2000" dirty="0">
                <a:latin typeface="Century Gothic" panose="020B0502020202020204" pitchFamily="34" charset="0"/>
              </a:rPr>
              <a:t> in a more </a:t>
            </a:r>
            <a:r>
              <a:rPr lang="it-IT" sz="2000" dirty="0" err="1">
                <a:latin typeface="Century Gothic" panose="020B0502020202020204" pitchFamily="34" charset="0"/>
              </a:rPr>
              <a:t>than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satisfactory</a:t>
            </a:r>
            <a:r>
              <a:rPr lang="it-IT" sz="2000" dirty="0">
                <a:latin typeface="Century Gothic" panose="020B0502020202020204" pitchFamily="34" charset="0"/>
              </a:rPr>
              <a:t> way, </a:t>
            </a:r>
            <a:r>
              <a:rPr lang="it-IT" sz="2000" dirty="0" err="1">
                <a:latin typeface="Century Gothic" panose="020B0502020202020204" pitchFamily="34" charset="0"/>
              </a:rPr>
              <a:t>but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Geometric</a:t>
            </a:r>
            <a:r>
              <a:rPr lang="it-IT" sz="2000" dirty="0">
                <a:latin typeface="Century Gothic" panose="020B0502020202020204" pitchFamily="34" charset="0"/>
              </a:rPr>
              <a:t> Control </a:t>
            </a:r>
            <a:r>
              <a:rPr lang="it-IT" sz="2000" dirty="0" err="1">
                <a:latin typeface="Century Gothic" panose="020B0502020202020204" pitchFamily="34" charset="0"/>
              </a:rPr>
              <a:t>has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many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robustness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issues</a:t>
            </a:r>
            <a:r>
              <a:rPr lang="it-IT" sz="2000" dirty="0">
                <a:latin typeface="Century Gothic" panose="020B0502020202020204" pitchFamily="34" charset="0"/>
              </a:rPr>
              <a:t>. </a:t>
            </a:r>
            <a:r>
              <a:rPr lang="it-IT" sz="2000" dirty="0" err="1">
                <a:latin typeface="Century Gothic" panose="020B0502020202020204" pitchFamily="34" charset="0"/>
              </a:rPr>
              <a:t>Moreover</a:t>
            </a:r>
            <a:r>
              <a:rPr lang="it-IT" sz="2000" dirty="0">
                <a:latin typeface="Century Gothic" panose="020B0502020202020204" pitchFamily="34" charset="0"/>
              </a:rPr>
              <a:t>, for the </a:t>
            </a:r>
            <a:r>
              <a:rPr lang="it-IT" sz="2000" dirty="0" err="1">
                <a:latin typeface="Century Gothic" panose="020B0502020202020204" pitchFamily="34" charset="0"/>
              </a:rPr>
              <a:t>intended</a:t>
            </a:r>
            <a:r>
              <a:rPr lang="it-IT" sz="2000" dirty="0">
                <a:latin typeface="Century Gothic" panose="020B0502020202020204" pitchFamily="34" charset="0"/>
              </a:rPr>
              <a:t> scope of the </a:t>
            </a:r>
            <a:r>
              <a:rPr lang="it-IT" sz="2000" dirty="0" err="1">
                <a:latin typeface="Century Gothic" panose="020B0502020202020204" pitchFamily="34" charset="0"/>
              </a:rPr>
              <a:t>drone’s</a:t>
            </a:r>
            <a:r>
              <a:rPr lang="it-IT" sz="2000" dirty="0">
                <a:latin typeface="Century Gothic" panose="020B0502020202020204" pitchFamily="34" charset="0"/>
              </a:rPr>
              <a:t> tasks, </a:t>
            </a:r>
            <a:r>
              <a:rPr lang="it-IT" sz="2000" dirty="0" err="1">
                <a:latin typeface="Century Gothic" panose="020B0502020202020204" pitchFamily="34" charset="0"/>
              </a:rPr>
              <a:t>there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is</a:t>
            </a:r>
            <a:r>
              <a:rPr lang="it-IT" sz="2000" dirty="0">
                <a:latin typeface="Century Gothic" panose="020B0502020202020204" pitchFamily="34" charset="0"/>
              </a:rPr>
              <a:t> no </a:t>
            </a:r>
            <a:r>
              <a:rPr lang="it-IT" sz="2000" dirty="0" err="1">
                <a:latin typeface="Century Gothic" panose="020B0502020202020204" pitchFamily="34" charset="0"/>
              </a:rPr>
              <a:t>need</a:t>
            </a:r>
            <a:r>
              <a:rPr lang="it-IT" sz="2000" dirty="0">
                <a:latin typeface="Century Gothic" panose="020B0502020202020204" pitchFamily="34" charset="0"/>
              </a:rPr>
              <a:t> for </a:t>
            </a:r>
            <a:r>
              <a:rPr lang="it-IT" sz="2000" dirty="0" err="1">
                <a:latin typeface="Century Gothic" panose="020B0502020202020204" pitchFamily="34" charset="0"/>
              </a:rPr>
              <a:t>acrobatic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flight</a:t>
            </a:r>
            <a:r>
              <a:rPr lang="it-IT" sz="2000" dirty="0">
                <a:latin typeface="Century Gothic" panose="020B0502020202020204" pitchFamily="34" charset="0"/>
              </a:rPr>
              <a:t>, and for </a:t>
            </a:r>
            <a:r>
              <a:rPr lang="it-IT" sz="2000" dirty="0" err="1">
                <a:latin typeface="Century Gothic" panose="020B0502020202020204" pitchFamily="34" charset="0"/>
              </a:rPr>
              <a:t>these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reasons</a:t>
            </a:r>
            <a:r>
              <a:rPr lang="it-IT" sz="2000" dirty="0">
                <a:latin typeface="Century Gothic" panose="020B0502020202020204" pitchFamily="34" charset="0"/>
              </a:rPr>
              <a:t> the use of </a:t>
            </a:r>
            <a:r>
              <a:rPr lang="it-IT" sz="2000" dirty="0" err="1">
                <a:latin typeface="Century Gothic" panose="020B0502020202020204" pitchFamily="34" charset="0"/>
              </a:rPr>
              <a:t>this</a:t>
            </a:r>
            <a:r>
              <a:rPr lang="it-IT" sz="2000" dirty="0">
                <a:latin typeface="Century Gothic" panose="020B0502020202020204" pitchFamily="34" charset="0"/>
              </a:rPr>
              <a:t> controller </a:t>
            </a:r>
            <a:r>
              <a:rPr lang="it-IT" sz="2000" dirty="0" err="1">
                <a:latin typeface="Century Gothic" panose="020B0502020202020204" pitchFamily="34" charset="0"/>
              </a:rPr>
              <a:t>is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not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preferrable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Among</a:t>
            </a:r>
            <a:r>
              <a:rPr lang="it-IT" sz="2000" dirty="0">
                <a:latin typeface="Century Gothic" panose="020B0502020202020204" pitchFamily="34" charset="0"/>
              </a:rPr>
              <a:t> the RPY controllers, </a:t>
            </a:r>
            <a:r>
              <a:rPr lang="it-IT" sz="2000" dirty="0" err="1">
                <a:latin typeface="Century Gothic" panose="020B0502020202020204" pitchFamily="34" charset="0"/>
              </a:rPr>
              <a:t>while</a:t>
            </a:r>
            <a:r>
              <a:rPr lang="it-IT" sz="2000" dirty="0">
                <a:latin typeface="Century Gothic" panose="020B0502020202020204" pitchFamily="34" charset="0"/>
              </a:rPr>
              <a:t> the performances are </a:t>
            </a:r>
            <a:r>
              <a:rPr lang="it-IT" sz="2000" dirty="0" err="1">
                <a:latin typeface="Century Gothic" panose="020B0502020202020204" pitchFamily="34" charset="0"/>
              </a:rPr>
              <a:t>all</a:t>
            </a:r>
            <a:r>
              <a:rPr lang="it-IT" sz="2000" dirty="0">
                <a:latin typeface="Century Gothic" panose="020B0502020202020204" pitchFamily="34" charset="0"/>
              </a:rPr>
              <a:t> more </a:t>
            </a:r>
            <a:r>
              <a:rPr lang="it-IT" sz="2000" dirty="0" err="1">
                <a:latin typeface="Century Gothic" panose="020B0502020202020204" pitchFamily="34" charset="0"/>
              </a:rPr>
              <a:t>than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acceptable</a:t>
            </a:r>
            <a:r>
              <a:rPr lang="it-IT" sz="2000" dirty="0">
                <a:latin typeface="Century Gothic" panose="020B0502020202020204" pitchFamily="34" charset="0"/>
              </a:rPr>
              <a:t>, the Feedback </a:t>
            </a:r>
            <a:r>
              <a:rPr lang="it-IT" sz="2000" dirty="0" err="1">
                <a:latin typeface="Century Gothic" panose="020B0502020202020204" pitchFamily="34" charset="0"/>
              </a:rPr>
              <a:t>Linearization</a:t>
            </a:r>
            <a:r>
              <a:rPr lang="it-IT" sz="2000" dirty="0">
                <a:latin typeface="Century Gothic" panose="020B0502020202020204" pitchFamily="34" charset="0"/>
              </a:rPr>
              <a:t> Controller </a:t>
            </a:r>
            <a:r>
              <a:rPr lang="it-IT" sz="2000" dirty="0" err="1">
                <a:latin typeface="Century Gothic" panose="020B0502020202020204" pitchFamily="34" charset="0"/>
              </a:rPr>
              <a:t>has</a:t>
            </a:r>
            <a:r>
              <a:rPr lang="it-IT" sz="2000" dirty="0">
                <a:latin typeface="Century Gothic" panose="020B0502020202020204" pitchFamily="34" charset="0"/>
              </a:rPr>
              <a:t> the best overall performances, with </a:t>
            </a:r>
            <a:r>
              <a:rPr lang="it-IT" sz="2000" dirty="0" err="1">
                <a:latin typeface="Century Gothic" panose="020B0502020202020204" pitchFamily="34" charset="0"/>
              </a:rPr>
              <a:t>similar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errors</a:t>
            </a:r>
            <a:r>
              <a:rPr lang="it-IT" sz="2000" dirty="0">
                <a:latin typeface="Century Gothic" panose="020B0502020202020204" pitchFamily="34" charset="0"/>
              </a:rPr>
              <a:t> to the </a:t>
            </a:r>
            <a:r>
              <a:rPr lang="it-IT" sz="2000" dirty="0" err="1">
                <a:latin typeface="Century Gothic" panose="020B0502020202020204" pitchFamily="34" charset="0"/>
              </a:rPr>
              <a:t>other</a:t>
            </a:r>
            <a:r>
              <a:rPr lang="it-IT" sz="2000" dirty="0">
                <a:latin typeface="Century Gothic" panose="020B0502020202020204" pitchFamily="34" charset="0"/>
              </a:rPr>
              <a:t> controllers and with </a:t>
            </a:r>
            <a:r>
              <a:rPr lang="it-IT" sz="2000" dirty="0" err="1">
                <a:latin typeface="Century Gothic" panose="020B0502020202020204" pitchFamily="34" charset="0"/>
              </a:rPr>
              <a:t>estimates</a:t>
            </a:r>
            <a:r>
              <a:rPr lang="it-IT" sz="2000" dirty="0">
                <a:latin typeface="Century Gothic" panose="020B0502020202020204" pitchFamily="34" charset="0"/>
              </a:rPr>
              <a:t> and control inputs free of </a:t>
            </a:r>
            <a:r>
              <a:rPr lang="it-IT" sz="2000" dirty="0" err="1">
                <a:latin typeface="Century Gothic" panose="020B0502020202020204" pitchFamily="34" charset="0"/>
              </a:rPr>
              <a:t>overshoot</a:t>
            </a:r>
            <a:r>
              <a:rPr lang="it-IT" sz="2000" dirty="0">
                <a:latin typeface="Century Gothic" panose="020B0502020202020204" pitchFamily="34" charset="0"/>
              </a:rPr>
              <a:t>. </a:t>
            </a:r>
            <a:r>
              <a:rPr lang="it-IT" sz="2000" dirty="0" err="1">
                <a:latin typeface="Century Gothic" panose="020B0502020202020204" pitchFamily="34" charset="0"/>
              </a:rPr>
              <a:t>Moreover</a:t>
            </a:r>
            <a:r>
              <a:rPr lang="it-IT" sz="2000" dirty="0">
                <a:latin typeface="Century Gothic" panose="020B0502020202020204" pitchFamily="34" charset="0"/>
              </a:rPr>
              <a:t>, the full </a:t>
            </a:r>
            <a:r>
              <a:rPr lang="it-IT" sz="2000" dirty="0" err="1">
                <a:latin typeface="Century Gothic" panose="020B0502020202020204" pitchFamily="34" charset="0"/>
              </a:rPr>
              <a:t>actuation</a:t>
            </a:r>
            <a:r>
              <a:rPr lang="it-IT" sz="2000" dirty="0">
                <a:latin typeface="Century Gothic" panose="020B0502020202020204" pitchFamily="34" charset="0"/>
              </a:rPr>
              <a:t> of the drone </a:t>
            </a:r>
            <a:r>
              <a:rPr lang="it-IT" sz="2000" dirty="0" err="1">
                <a:latin typeface="Century Gothic" panose="020B0502020202020204" pitchFamily="34" charset="0"/>
              </a:rPr>
              <a:t>itself</a:t>
            </a:r>
            <a:r>
              <a:rPr lang="it-IT" sz="2000" dirty="0">
                <a:latin typeface="Century Gothic" panose="020B0502020202020204" pitchFamily="34" charset="0"/>
              </a:rPr>
              <a:t> and the exploitation of </a:t>
            </a:r>
            <a:r>
              <a:rPr lang="it-IT" sz="2000" dirty="0" err="1">
                <a:latin typeface="Century Gothic" panose="020B0502020202020204" pitchFamily="34" charset="0"/>
              </a:rPr>
              <a:t>this</a:t>
            </a:r>
            <a:r>
              <a:rPr lang="it-IT" sz="2000" dirty="0">
                <a:latin typeface="Century Gothic" panose="020B0502020202020204" pitchFamily="34" charset="0"/>
              </a:rPr>
              <a:t> by the controller makes </a:t>
            </a:r>
            <a:r>
              <a:rPr lang="it-IT" sz="2000" dirty="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much</a:t>
            </a:r>
            <a:r>
              <a:rPr lang="it-IT" sz="2000" dirty="0">
                <a:latin typeface="Century Gothic" panose="020B0502020202020204" pitchFamily="34" charset="0"/>
              </a:rPr>
              <a:t> more </a:t>
            </a:r>
            <a:r>
              <a:rPr lang="it-IT" sz="2000" dirty="0" err="1">
                <a:latin typeface="Century Gothic" panose="020B0502020202020204" pitchFamily="34" charset="0"/>
              </a:rPr>
              <a:t>dexterous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if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compared</a:t>
            </a:r>
            <a:r>
              <a:rPr lang="it-IT" sz="2000" dirty="0">
                <a:latin typeface="Century Gothic" panose="020B0502020202020204" pitchFamily="34" charset="0"/>
              </a:rPr>
              <a:t> to the </a:t>
            </a:r>
            <a:r>
              <a:rPr lang="it-IT" sz="2000" dirty="0" err="1">
                <a:latin typeface="Century Gothic" panose="020B0502020202020204" pitchFamily="34" charset="0"/>
              </a:rPr>
              <a:t>other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ones</a:t>
            </a:r>
            <a:r>
              <a:rPr lang="it-IT" sz="2000" dirty="0">
                <a:latin typeface="Century Gothic" panose="020B0502020202020204" pitchFamily="34" charset="0"/>
              </a:rPr>
              <a:t>. For </a:t>
            </a:r>
            <a:r>
              <a:rPr lang="it-IT" sz="2000" dirty="0" err="1">
                <a:latin typeface="Century Gothic" panose="020B0502020202020204" pitchFamily="34" charset="0"/>
              </a:rPr>
              <a:t>these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reasons</a:t>
            </a:r>
            <a:r>
              <a:rPr lang="it-IT" sz="2000" dirty="0">
                <a:latin typeface="Century Gothic" panose="020B0502020202020204" pitchFamily="34" charset="0"/>
              </a:rPr>
              <a:t>, the </a:t>
            </a:r>
            <a:r>
              <a:rPr lang="it-IT" sz="2000" dirty="0" err="1">
                <a:latin typeface="Century Gothic" panose="020B0502020202020204" pitchFamily="34" charset="0"/>
              </a:rPr>
              <a:t>preferrable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choice</a:t>
            </a:r>
            <a:r>
              <a:rPr lang="it-IT" sz="2000" dirty="0">
                <a:latin typeface="Century Gothic" panose="020B0502020202020204" pitchFamily="34" charset="0"/>
              </a:rPr>
              <a:t> for a </a:t>
            </a:r>
            <a:r>
              <a:rPr lang="it-IT" sz="2000" dirty="0" err="1">
                <a:latin typeface="Century Gothic" panose="020B0502020202020204" pitchFamily="34" charset="0"/>
              </a:rPr>
              <a:t>physical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implementation</a:t>
            </a:r>
            <a:r>
              <a:rPr lang="it-IT" sz="2000" dirty="0">
                <a:latin typeface="Century Gothic" panose="020B0502020202020204" pitchFamily="34" charset="0"/>
              </a:rPr>
              <a:t> of </a:t>
            </a:r>
            <a:r>
              <a:rPr lang="it-IT" sz="2000" dirty="0" err="1">
                <a:latin typeface="Century Gothic" panose="020B0502020202020204" pitchFamily="34" charset="0"/>
              </a:rPr>
              <a:t>this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kind</a:t>
            </a:r>
            <a:r>
              <a:rPr lang="it-IT" sz="2000" dirty="0">
                <a:latin typeface="Century Gothic" panose="020B0502020202020204" pitchFamily="34" charset="0"/>
              </a:rPr>
              <a:t> of drone (</a:t>
            </a:r>
            <a:r>
              <a:rPr lang="it-IT" sz="2000" dirty="0" err="1">
                <a:latin typeface="Century Gothic" panose="020B0502020202020204" pitchFamily="34" charset="0"/>
              </a:rPr>
              <a:t>among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analyzed</a:t>
            </a:r>
            <a:r>
              <a:rPr lang="it-IT" sz="2000" dirty="0">
                <a:latin typeface="Century Gothic" panose="020B0502020202020204" pitchFamily="34" charset="0"/>
              </a:rPr>
              <a:t> controllers) </a:t>
            </a:r>
            <a:r>
              <a:rPr lang="it-IT" sz="2000" dirty="0" err="1">
                <a:latin typeface="Century Gothic" panose="020B0502020202020204" pitchFamily="34" charset="0"/>
              </a:rPr>
              <a:t>should</a:t>
            </a:r>
            <a:r>
              <a:rPr lang="it-IT" sz="2000" dirty="0">
                <a:latin typeface="Century Gothic" panose="020B0502020202020204" pitchFamily="34" charset="0"/>
              </a:rPr>
              <a:t> be the FBL.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Through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already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computed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rotor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velocities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we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could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also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directly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command</a:t>
            </a:r>
            <a:r>
              <a:rPr lang="it-IT" sz="2000" dirty="0">
                <a:latin typeface="Century Gothic" panose="020B0502020202020204" pitchFamily="34" charset="0"/>
              </a:rPr>
              <a:t> a </a:t>
            </a:r>
            <a:r>
              <a:rPr lang="it-IT" sz="2000" dirty="0" err="1">
                <a:latin typeface="Century Gothic" panose="020B0502020202020204" pitchFamily="34" charset="0"/>
              </a:rPr>
              <a:t>simulated</a:t>
            </a:r>
            <a:r>
              <a:rPr lang="it-IT" sz="2000" dirty="0">
                <a:latin typeface="Century Gothic" panose="020B0502020202020204" pitchFamily="34" charset="0"/>
              </a:rPr>
              <a:t> (or </a:t>
            </a:r>
            <a:r>
              <a:rPr lang="it-IT" sz="2000" dirty="0" err="1">
                <a:latin typeface="Century Gothic" panose="020B0502020202020204" pitchFamily="34" charset="0"/>
              </a:rPr>
              <a:t>real</a:t>
            </a:r>
            <a:r>
              <a:rPr lang="it-IT" sz="2000" dirty="0">
                <a:latin typeface="Century Gothic" panose="020B0502020202020204" pitchFamily="34" charset="0"/>
              </a:rPr>
              <a:t>, for </a:t>
            </a:r>
            <a:r>
              <a:rPr lang="it-IT" sz="2000" dirty="0" err="1">
                <a:latin typeface="Century Gothic" panose="020B0502020202020204" pitchFamily="34" charset="0"/>
              </a:rPr>
              <a:t>this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matter</a:t>
            </a:r>
            <a:r>
              <a:rPr lang="it-IT" sz="2000" dirty="0">
                <a:latin typeface="Century Gothic" panose="020B0502020202020204" pitchFamily="34" charset="0"/>
              </a:rPr>
              <a:t>) drone </a:t>
            </a:r>
            <a:r>
              <a:rPr lang="it-IT" sz="2000" dirty="0" err="1">
                <a:latin typeface="Century Gothic" panose="020B0502020202020204" pitchFamily="34" charset="0"/>
              </a:rPr>
              <a:t>without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too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much</a:t>
            </a:r>
            <a:r>
              <a:rPr lang="it-IT" sz="2000" dirty="0">
                <a:latin typeface="Century Gothic" panose="020B0502020202020204" pitchFamily="34" charset="0"/>
              </a:rPr>
              <a:t> code </a:t>
            </a:r>
            <a:r>
              <a:rPr lang="it-IT" sz="2000" dirty="0" err="1">
                <a:latin typeface="Century Gothic" panose="020B0502020202020204" pitchFamily="34" charset="0"/>
              </a:rPr>
              <a:t>conversion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effort</a:t>
            </a:r>
            <a:r>
              <a:rPr lang="it-IT" sz="2000" dirty="0">
                <a:latin typeface="Century Gothic" panose="020B0502020202020204" pitchFamily="34" charset="0"/>
              </a:rPr>
              <a:t> thanks to </a:t>
            </a:r>
            <a:r>
              <a:rPr lang="it-IT" sz="2000" dirty="0" err="1">
                <a:latin typeface="Century Gothic" panose="020B0502020202020204" pitchFamily="34" charset="0"/>
              </a:rPr>
              <a:t>MATLAB’s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integrated</a:t>
            </a:r>
            <a:r>
              <a:rPr lang="it-IT" sz="2000" dirty="0">
                <a:latin typeface="Century Gothic" panose="020B0502020202020204" pitchFamily="34" charset="0"/>
              </a:rPr>
              <a:t> code generation.</a:t>
            </a:r>
          </a:p>
        </p:txBody>
      </p:sp>
    </p:spTree>
    <p:extLst>
      <p:ext uri="{BB962C8B-B14F-4D97-AF65-F5344CB8AC3E}">
        <p14:creationId xmlns:p14="http://schemas.microsoft.com/office/powerpoint/2010/main" val="30102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33/33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8F1D59-8B17-9AD3-C6FD-DDEBD600A64E}"/>
              </a:ext>
            </a:extLst>
          </p:cNvPr>
          <p:cNvSpPr txBox="1"/>
          <p:nvPr/>
        </p:nvSpPr>
        <p:spPr>
          <a:xfrm>
            <a:off x="1152832" y="3167390"/>
            <a:ext cx="9886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>
                <a:solidFill>
                  <a:srgbClr val="971720"/>
                </a:solidFill>
                <a:latin typeface="Century Gothic"/>
              </a:rPr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170834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ALLOCATION MATRIX (1)</a:t>
            </a:r>
            <a:endParaRPr lang="it-IT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4" y="1151522"/>
                <a:ext cx="735944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We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found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relationship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between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propellers</a:t>
                </a:r>
                <a:r>
                  <a:rPr lang="it-IT" sz="2000">
                    <a:latin typeface="Century Gothic" panose="020B0502020202020204" pitchFamily="34" charset="0"/>
                  </a:rPr>
                  <a:t>’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thrusts</a:t>
                </a:r>
                <a:r>
                  <a:rPr lang="it-IT" sz="2000">
                    <a:latin typeface="Century Gothic" panose="020B0502020202020204" pitchFamily="34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applied</a:t>
                </a:r>
                <a:r>
                  <a:rPr lang="it-IT" sz="2000">
                    <a:latin typeface="Century Gothic" panose="020B0502020202020204" pitchFamily="34" charset="0"/>
                  </a:rPr>
                  <a:t> on the robot.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err="1">
                    <a:latin typeface="Century Gothic" panose="020B0502020202020204" pitchFamily="34" charset="0"/>
                  </a:rPr>
                  <a:t>Assuming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>
                    <a:latin typeface="Century Gothic" panose="020B0502020202020204" pitchFamily="34" charset="0"/>
                  </a:rPr>
                  <a:t> of a propeller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proportional</a:t>
                </a:r>
                <a:r>
                  <a:rPr lang="it-IT" sz="2000">
                    <a:latin typeface="Century Gothic" panose="020B0502020202020204" pitchFamily="34" charset="0"/>
                  </a:rPr>
                  <a:t> to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square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:r>
                  <a:rPr lang="it-IT" sz="2000" err="1">
                    <a:latin typeface="Century Gothic" panose="020B0502020202020204" pitchFamily="34" charset="0"/>
                  </a:rPr>
                  <a:t>its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rotation</a:t>
                </a:r>
                <a:r>
                  <a:rPr lang="it-IT" sz="2000">
                    <a:latin typeface="Century Gothic" panose="020B0502020202020204" pitchFamily="34" charset="0"/>
                  </a:rPr>
                  <a:t> speed,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found</a:t>
                </a:r>
                <a:r>
                  <a:rPr lang="it-IT" sz="2000">
                    <a:latin typeface="Century Gothic" panose="020B0502020202020204" pitchFamily="34" charset="0"/>
                  </a:rPr>
                  <a:t> the mapping </a:t>
                </a:r>
                <a:r>
                  <a:rPr lang="it-IT" sz="2000" err="1">
                    <a:latin typeface="Century Gothic" panose="020B0502020202020204" pitchFamily="34" charset="0"/>
                  </a:rPr>
                  <a:t>between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rotor</a:t>
                </a:r>
                <a:r>
                  <a:rPr lang="it-IT" sz="2000">
                    <a:latin typeface="Century Gothic" panose="020B0502020202020204" pitchFamily="34" charset="0"/>
                  </a:rPr>
                  <a:t> speeds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found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6×6</m:t>
                    </m:r>
                  </m:oMath>
                </a14:m>
                <a:r>
                  <a:rPr lang="it-IT" sz="2000">
                    <a:latin typeface="Centaur" panose="02030504050205020304" pitchFamily="18" charset="0"/>
                  </a:rPr>
                  <a:t> </a:t>
                </a:r>
                <a:r>
                  <a:rPr lang="it-IT" sz="2000">
                    <a:latin typeface="Century Gothic" panose="020B0502020202020204" pitchFamily="34" charset="0"/>
                  </a:rPr>
                  <a:t>and full </a:t>
                </a:r>
                <a:r>
                  <a:rPr lang="it-IT" sz="2000" err="1">
                    <a:latin typeface="Century Gothic" panose="020B0502020202020204" pitchFamily="34" charset="0"/>
                  </a:rPr>
                  <a:t>rank</a:t>
                </a:r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:r>
                  <a:rPr lang="it-IT" sz="2000" err="1">
                    <a:latin typeface="Century Gothic" panose="020B0502020202020204" pitchFamily="34" charset="0"/>
                  </a:rPr>
                  <a:t>proving</a:t>
                </a:r>
                <a:r>
                  <a:rPr lang="it-IT" sz="2000">
                    <a:latin typeface="Century Gothic" panose="020B0502020202020204" pitchFamily="34" charset="0"/>
                  </a:rPr>
                  <a:t> the full </a:t>
                </a:r>
                <a:r>
                  <a:rPr lang="it-IT" sz="2000" err="1">
                    <a:latin typeface="Century Gothic" panose="020B0502020202020204" pitchFamily="34" charset="0"/>
                  </a:rPr>
                  <a:t>actuation</a:t>
                </a:r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err="1">
                    <a:latin typeface="Century Gothic" panose="020B0502020202020204" pitchFamily="34" charset="0"/>
                  </a:rPr>
                  <a:t>We’ve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chosen</a:t>
                </a:r>
                <a:r>
                  <a:rPr lang="it-IT" sz="2000">
                    <a:latin typeface="Century Gothic" panose="020B0502020202020204" pitchFamily="34" charset="0"/>
                  </a:rPr>
                  <a:t> a NED body frame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put a </a:t>
                </a:r>
                <a:r>
                  <a:rPr lang="it-IT" sz="2000" err="1">
                    <a:latin typeface="Century Gothic" panose="020B0502020202020204" pitchFamily="34" charset="0"/>
                  </a:rPr>
                  <a:t>reference</a:t>
                </a:r>
                <a:r>
                  <a:rPr lang="it-IT" sz="2000">
                    <a:latin typeface="Century Gothic" panose="020B0502020202020204" pitchFamily="34" charset="0"/>
                  </a:rPr>
                  <a:t> frame in the center of </a:t>
                </a:r>
                <a:r>
                  <a:rPr lang="it-IT" sz="2000" err="1">
                    <a:latin typeface="Century Gothic" panose="020B0502020202020204" pitchFamily="34" charset="0"/>
                  </a:rPr>
                  <a:t>each</a:t>
                </a:r>
                <a:r>
                  <a:rPr lang="it-IT" sz="2000">
                    <a:latin typeface="Century Gothic" panose="020B0502020202020204" pitchFamily="34" charset="0"/>
                  </a:rPr>
                  <a:t> propeller,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a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an </a:t>
                </a:r>
                <a:r>
                  <a:rPr lang="it-IT" sz="2000" err="1">
                    <a:latin typeface="Century Gothic" panose="020B0502020202020204" pitchFamily="34" charset="0"/>
                  </a:rPr>
                  <a:t>orientation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in the body frame.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4" y="1151522"/>
                <a:ext cx="7359445" cy="3170099"/>
              </a:xfrm>
              <a:prstGeom prst="rect">
                <a:avLst/>
              </a:prstGeom>
              <a:blipFill>
                <a:blip r:embed="rId4"/>
                <a:stretch>
                  <a:fillRect l="-746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7749215" y="2010062"/>
                <a:ext cx="4254943" cy="257820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 err="1">
                    <a:latin typeface="Century Gothic" panose="020B0502020202020204" pitchFamily="34" charset="0"/>
                  </a:rPr>
                  <a:t>Useful</a:t>
                </a:r>
                <a:r>
                  <a:rPr lang="it-IT" sz="2000">
                    <a:latin typeface="Century Gothic" panose="020B0502020202020204" pitchFamily="34" charset="0"/>
                  </a:rPr>
                  <a:t> robot </a:t>
                </a:r>
                <a:r>
                  <a:rPr lang="it-IT" sz="2000" err="1">
                    <a:latin typeface="Century Gothic" panose="020B0502020202020204" pitchFamily="34" charset="0"/>
                  </a:rPr>
                  <a:t>parameters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cs typeface="Calibri"/>
                      </a:rPr>
                      <m:t>𝑙</m:t>
                    </m:r>
                    <m:r>
                      <a:rPr lang="it-IT" sz="2000" i="1">
                        <a:latin typeface="Cambria Math" panose="02040503050406030204" pitchFamily="18" charset="0"/>
                        <a:cs typeface="Calibri"/>
                      </a:rPr>
                      <m:t>=0.215 </m:t>
                    </m:r>
                    <m:r>
                      <a:rPr lang="it-IT" sz="2000" i="1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𝑑𝑖𝑠𝑝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=0.037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𝛼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=60°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𝛽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=±20°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=8.54858⋅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−6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𝑘𝑔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/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cs typeface="Calibri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cs typeface="Calibri"/>
                        </a:rPr>
                        <m:t>=0.016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cs typeface="Calibri"/>
                        </a:rPr>
                        <m:t>𝑚</m:t>
                      </m:r>
                    </m:oMath>
                  </m:oMathPara>
                </a14:m>
                <a:endParaRPr lang="it-IT" sz="2000" b="0">
                  <a:cs typeface="Calibri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15" y="2010062"/>
                <a:ext cx="4254943" cy="2578206"/>
              </a:xfrm>
              <a:prstGeom prst="rect">
                <a:avLst/>
              </a:prstGeom>
              <a:blipFill>
                <a:blip r:embed="rId5"/>
                <a:stretch>
                  <a:fillRect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/>
              <p:nvPr/>
            </p:nvSpPr>
            <p:spPr>
              <a:xfrm>
                <a:off x="324465" y="4553258"/>
                <a:ext cx="5921508" cy="1100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latin typeface="Century Gothic" panose="020B0502020202020204" pitchFamily="34" charset="0"/>
                  </a:rPr>
                  <a:t>Expressio</a:t>
                </a:r>
                <a:r>
                  <a:rPr lang="it-IT" sz="2000" err="1">
                    <a:latin typeface="Century Gothic" panose="020B0502020202020204" pitchFamily="34" charset="0"/>
                  </a:rPr>
                  <a:t>n</a:t>
                </a:r>
                <a:r>
                  <a:rPr lang="it-IT" sz="2000">
                    <a:latin typeface="Century Gothic" panose="020B0502020202020204" pitchFamily="34" charset="0"/>
                  </a:rPr>
                  <a:t> of the i-</a:t>
                </a:r>
                <a:r>
                  <a:rPr lang="it-IT" sz="2000" err="1">
                    <a:latin typeface="Century Gothic" panose="020B0502020202020204" pitchFamily="34" charset="0"/>
                  </a:rPr>
                  <a:t>th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column</a:t>
                </a:r>
                <a:r>
                  <a:rPr lang="it-IT" sz="2000"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=0, ⋯, 5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4553258"/>
                <a:ext cx="5921508" cy="1100686"/>
              </a:xfrm>
              <a:prstGeom prst="rect">
                <a:avLst/>
              </a:prstGeom>
              <a:blipFill>
                <a:blip r:embed="rId6"/>
                <a:stretch>
                  <a:fillRect l="-1029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13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ALLOCATION MATRIX (2)</a:t>
            </a:r>
            <a:endParaRPr lang="it-IT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2416278" y="1151522"/>
                <a:ext cx="7359445" cy="299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err="1">
                    <a:latin typeface="Century Gothic" panose="020B0502020202020204" pitchFamily="34" charset="0"/>
                  </a:rPr>
                  <a:t>Numerical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value</a:t>
                </a:r>
                <a:r>
                  <a:rPr lang="it-IT" sz="2000"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after swapping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rows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a </a:t>
                </a:r>
                <a:r>
                  <a:rPr lang="it-IT" sz="2000" err="1">
                    <a:latin typeface="Century Gothic" panose="020B0502020202020204" pitchFamily="34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starts with </a:t>
                </a:r>
                <a:r>
                  <a:rPr lang="it-IT" sz="2000" err="1">
                    <a:latin typeface="Century Gothic" panose="020B0502020202020204" pitchFamily="34" charset="0"/>
                  </a:rPr>
                  <a:t>forces</a:t>
                </a:r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ends</a:t>
                </a:r>
                <a:r>
                  <a:rPr lang="it-IT" sz="2000">
                    <a:latin typeface="Century Gothic" panose="020B0502020202020204" pitchFamily="34" charset="0"/>
                  </a:rPr>
                  <a:t> with </a:t>
                </a:r>
                <a:r>
                  <a:rPr lang="it-IT" sz="2000" err="1">
                    <a:latin typeface="Century Gothic" panose="020B0502020202020204" pitchFamily="34" charset="0"/>
                  </a:rPr>
                  <a:t>torques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endParaRPr lang="it-IT" sz="2000">
                  <a:latin typeface="Century Gothic" panose="020B0502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.1092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0.1639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0.3420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.1966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0.0127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0873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766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873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1766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0.3420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0.1966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0.0127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0.1092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0.1639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78" y="1151522"/>
                <a:ext cx="7359445" cy="2995372"/>
              </a:xfrm>
              <a:prstGeom prst="rect">
                <a:avLst/>
              </a:prstGeom>
              <a:blipFill>
                <a:blip r:embed="rId4"/>
                <a:stretch>
                  <a:fillRect l="-828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/>
              <p:nvPr/>
            </p:nvSpPr>
            <p:spPr>
              <a:xfrm>
                <a:off x="174292" y="4435274"/>
                <a:ext cx="1184341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err="1"/>
                  <a:t>Multiplying</a:t>
                </a:r>
                <a:r>
                  <a:rPr lang="it-IT" sz="2000"/>
                  <a:t> the inverse of the </a:t>
                </a:r>
                <a:r>
                  <a:rPr lang="it-IT" sz="2000" err="1"/>
                  <a:t>matrix</a:t>
                </a:r>
                <a:r>
                  <a:rPr lang="it-IT" sz="2000"/>
                  <a:t> for the control </a:t>
                </a:r>
                <a:r>
                  <a:rPr lang="it-IT" sz="2000" err="1"/>
                  <a:t>wrench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get</a:t>
                </a:r>
                <a:r>
                  <a:rPr lang="it-IT" sz="2000"/>
                  <a:t> the </a:t>
                </a:r>
                <a:r>
                  <a:rPr lang="it-IT" sz="2000" err="1"/>
                  <a:t>propellers</a:t>
                </a:r>
                <a:r>
                  <a:rPr lang="it-IT" sz="2000"/>
                  <a:t>’ </a:t>
                </a:r>
                <a:r>
                  <a:rPr lang="it-IT" sz="2000" err="1"/>
                  <a:t>thrusts</a:t>
                </a:r>
                <a:r>
                  <a:rPr lang="it-IT" sz="2000"/>
                  <a:t>; </a:t>
                </a:r>
                <a:r>
                  <a:rPr lang="it-IT" sz="2000" err="1"/>
                  <a:t>then</a:t>
                </a:r>
                <a:r>
                  <a:rPr lang="it-IT" sz="2000"/>
                  <a:t> </a:t>
                </a:r>
                <a:r>
                  <a:rPr lang="it-IT" sz="2000" err="1"/>
                  <a:t>dividing</a:t>
                </a:r>
                <a:r>
                  <a:rPr lang="it-IT" sz="200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/>
                  <a:t> and </a:t>
                </a:r>
                <a:r>
                  <a:rPr lang="it-IT" sz="2000" err="1"/>
                  <a:t>extracting</a:t>
                </a:r>
                <a:r>
                  <a:rPr lang="it-IT" sz="2000"/>
                  <a:t> the root </a:t>
                </a:r>
                <a:r>
                  <a:rPr lang="it-IT" sz="2000" err="1"/>
                  <a:t>square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get</a:t>
                </a:r>
                <a:r>
                  <a:rPr lang="it-IT" sz="2000"/>
                  <a:t> the </a:t>
                </a:r>
                <a:r>
                  <a:rPr lang="it-IT" sz="2000" err="1"/>
                  <a:t>rotor</a:t>
                </a:r>
                <a:r>
                  <a:rPr lang="it-IT" sz="2000"/>
                  <a:t> speeds.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/>
                  <a:t>Due to the </a:t>
                </a:r>
                <a:r>
                  <a:rPr lang="it-IT" sz="2000" err="1"/>
                  <a:t>sign</a:t>
                </a:r>
                <a:r>
                  <a:rPr lang="it-IT" sz="200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it-IT" sz="2000"/>
                  <a:t> in the UAV model, </a:t>
                </a:r>
                <a:r>
                  <a:rPr lang="it-IT" sz="2000" err="1"/>
                  <a:t>when</a:t>
                </a:r>
                <a:r>
                  <a:rPr lang="it-IT" sz="2000"/>
                  <a:t> </a:t>
                </a:r>
                <a:r>
                  <a:rPr lang="it-IT" sz="2000" err="1"/>
                  <a:t>converting</a:t>
                </a:r>
                <a:r>
                  <a:rPr lang="it-IT" sz="2000"/>
                  <a:t> the control </a:t>
                </a:r>
                <a:r>
                  <a:rPr lang="it-IT" sz="2000" err="1"/>
                  <a:t>forces</a:t>
                </a:r>
                <a:r>
                  <a:rPr lang="it-IT" sz="2000"/>
                  <a:t> </a:t>
                </a:r>
                <a:r>
                  <a:rPr lang="it-IT" sz="2000" err="1"/>
                  <a:t>into</a:t>
                </a:r>
                <a:r>
                  <a:rPr lang="it-IT" sz="2000"/>
                  <a:t> </a:t>
                </a:r>
                <a:r>
                  <a:rPr lang="it-IT" sz="2000" err="1"/>
                  <a:t>rotor</a:t>
                </a:r>
                <a:r>
                  <a:rPr lang="it-IT" sz="2000"/>
                  <a:t> speeds </a:t>
                </a:r>
                <a:r>
                  <a:rPr lang="it-IT" sz="2000" err="1"/>
                  <a:t>we</a:t>
                </a:r>
                <a:r>
                  <a:rPr lang="it-IT" sz="2000"/>
                  <a:t> first </a:t>
                </a:r>
                <a:r>
                  <a:rPr lang="it-IT" sz="2000" err="1"/>
                  <a:t>need</a:t>
                </a:r>
                <a:r>
                  <a:rPr lang="it-IT" sz="2000"/>
                  <a:t> to </a:t>
                </a:r>
                <a:r>
                  <a:rPr lang="it-IT" sz="2000" err="1"/>
                  <a:t>invert</a:t>
                </a:r>
                <a:r>
                  <a:rPr lang="it-IT" sz="2000"/>
                  <a:t> </a:t>
                </a:r>
                <a:r>
                  <a:rPr lang="it-IT" sz="2000" err="1"/>
                  <a:t>their</a:t>
                </a:r>
                <a:r>
                  <a:rPr lang="it-IT" sz="2000"/>
                  <a:t> </a:t>
                </a:r>
                <a:r>
                  <a:rPr lang="it-IT" sz="2000" err="1"/>
                  <a:t>sign</a:t>
                </a:r>
                <a:r>
                  <a:rPr lang="it-IT" sz="200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/>
                  <a:t>In case a propeller </a:t>
                </a:r>
                <a:r>
                  <a:rPr lang="it-IT" sz="2000" err="1"/>
                  <a:t>needs</a:t>
                </a:r>
                <a:r>
                  <a:rPr lang="it-IT" sz="2000"/>
                  <a:t> to generate a negative </a:t>
                </a:r>
                <a:r>
                  <a:rPr lang="it-IT" sz="2000" err="1"/>
                  <a:t>thrust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must </a:t>
                </a:r>
                <a:r>
                  <a:rPr lang="it-IT" sz="2000" err="1"/>
                  <a:t>apply</a:t>
                </a:r>
                <a:r>
                  <a:rPr lang="it-IT" sz="2000"/>
                  <a:t> the </a:t>
                </a:r>
                <a:r>
                  <a:rPr lang="it-IT" sz="2000" err="1"/>
                  <a:t>absolute</a:t>
                </a:r>
                <a:r>
                  <a:rPr lang="it-IT" sz="2000"/>
                  <a:t> </a:t>
                </a:r>
                <a:r>
                  <a:rPr lang="it-IT" sz="2000" err="1"/>
                  <a:t>value</a:t>
                </a:r>
                <a:r>
                  <a:rPr lang="it-IT" sz="2000"/>
                  <a:t> </a:t>
                </a:r>
                <a:r>
                  <a:rPr lang="it-IT" sz="2000" err="1"/>
                  <a:t>before</a:t>
                </a:r>
                <a:r>
                  <a:rPr lang="it-IT" sz="2000"/>
                  <a:t> </a:t>
                </a:r>
                <a:r>
                  <a:rPr lang="it-IT" sz="2000" err="1"/>
                  <a:t>extracting</a:t>
                </a:r>
                <a:r>
                  <a:rPr lang="it-IT" sz="2000"/>
                  <a:t> the root </a:t>
                </a:r>
                <a:r>
                  <a:rPr lang="it-IT" sz="2000" err="1"/>
                  <a:t>square</a:t>
                </a:r>
                <a:r>
                  <a:rPr lang="it-IT" sz="2000"/>
                  <a:t>, and </a:t>
                </a:r>
                <a:r>
                  <a:rPr lang="it-IT" sz="2000" err="1"/>
                  <a:t>then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invert</a:t>
                </a:r>
                <a:r>
                  <a:rPr lang="it-IT" sz="2000"/>
                  <a:t> the </a:t>
                </a:r>
                <a:r>
                  <a:rPr lang="it-IT" sz="2000" err="1"/>
                  <a:t>rotation</a:t>
                </a:r>
                <a:r>
                  <a:rPr lang="it-IT" sz="2000"/>
                  <a:t> </a:t>
                </a:r>
                <a:r>
                  <a:rPr lang="it-IT" sz="2000" err="1"/>
                  <a:t>direction</a:t>
                </a:r>
                <a:r>
                  <a:rPr lang="it-IT" sz="2000"/>
                  <a:t> </a:t>
                </a:r>
                <a:r>
                  <a:rPr lang="it-IT" sz="2000" err="1"/>
                  <a:t>adding</a:t>
                </a:r>
                <a:r>
                  <a:rPr lang="it-IT" sz="2000"/>
                  <a:t> a </a:t>
                </a:r>
                <a:r>
                  <a:rPr lang="it-IT" sz="2000" err="1"/>
                  <a:t>minus</a:t>
                </a:r>
                <a:r>
                  <a:rPr lang="it-IT" sz="2000"/>
                  <a:t> </a:t>
                </a:r>
                <a:r>
                  <a:rPr lang="it-IT" sz="2000" err="1"/>
                  <a:t>sign</a:t>
                </a:r>
                <a:r>
                  <a:rPr lang="it-IT" sz="2000"/>
                  <a:t> to the </a:t>
                </a:r>
                <a:r>
                  <a:rPr lang="it-IT" sz="2000" err="1"/>
                  <a:t>rotor</a:t>
                </a:r>
                <a:r>
                  <a:rPr lang="it-IT" sz="2000"/>
                  <a:t> speed.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2" y="4435274"/>
                <a:ext cx="11843417" cy="1938992"/>
              </a:xfrm>
              <a:prstGeom prst="rect">
                <a:avLst/>
              </a:prstGeom>
              <a:blipFill>
                <a:blip r:embed="rId5"/>
                <a:stretch>
                  <a:fillRect l="-463" t="-1887" r="-566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57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/>
              <p:nvPr/>
            </p:nvSpPr>
            <p:spPr>
              <a:xfrm>
                <a:off x="294968" y="1032387"/>
                <a:ext cx="7089058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Century Gothic" panose="020B0502020202020204" pitchFamily="34" charset="0"/>
                  </a:rPr>
                  <a:t>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environment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has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been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designed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with an industrial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inspection</a:t>
                </a:r>
                <a:r>
                  <a:rPr lang="it-IT" sz="2000" dirty="0">
                    <a:latin typeface="Century Gothic" panose="020B0502020202020204" pitchFamily="34" charset="0"/>
                  </a:rPr>
                  <a:t> scenario in mind,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yet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simplified</a:t>
                </a:r>
                <a:r>
                  <a:rPr lang="it-IT" sz="2000" dirty="0">
                    <a:latin typeface="Century Gothic" panose="020B0502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 dirty="0">
                  <a:latin typeface="Century Gothic" panose="020B0502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Century Gothic" panose="020B0502020202020204" pitchFamily="34" charset="0"/>
                  </a:rPr>
                  <a:t>The task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imagined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 dirty="0">
                    <a:latin typeface="Century Gothic" panose="020B0502020202020204" pitchFamily="34" charset="0"/>
                  </a:rPr>
                  <a:t> of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inspecting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a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piece</a:t>
                </a:r>
                <a:r>
                  <a:rPr lang="it-IT" sz="2000" dirty="0">
                    <a:latin typeface="Century Gothic" panose="020B0502020202020204" pitchFamily="34" charset="0"/>
                  </a:rPr>
                  <a:t> of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machinery</a:t>
                </a:r>
                <a:r>
                  <a:rPr lang="it-IT" sz="2000" dirty="0">
                    <a:latin typeface="Century Gothic" panose="020B0502020202020204" pitchFamily="34" charset="0"/>
                  </a:rPr>
                  <a:t> (the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starting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point) and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navigating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environment</a:t>
                </a:r>
                <a:r>
                  <a:rPr lang="it-IT" sz="2000" dirty="0">
                    <a:latin typeface="Century Gothic" panose="020B0502020202020204" pitchFamily="34" charset="0"/>
                  </a:rPr>
                  <a:t> to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get</a:t>
                </a:r>
                <a:r>
                  <a:rPr lang="it-IT" sz="2000" dirty="0">
                    <a:latin typeface="Century Gothic" panose="020B0502020202020204" pitchFamily="34" charset="0"/>
                  </a:rPr>
                  <a:t> back to the ground station (the goal).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 dirty="0">
                  <a:latin typeface="Century Gothic" panose="020B0502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Century Gothic" panose="020B0502020202020204" pitchFamily="34" charset="0"/>
                  </a:rPr>
                  <a:t>Custom meshes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been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used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to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describe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obstacles</a:t>
                </a:r>
                <a:r>
                  <a:rPr lang="it-IT" sz="2000" dirty="0">
                    <a:latin typeface="Century Gothic" panose="020B0502020202020204" pitchFamily="34" charset="0"/>
                  </a:rPr>
                  <a:t>, and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these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been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placed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in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environment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through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use of an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OccupationMap</a:t>
                </a:r>
                <a:r>
                  <a:rPr lang="it-IT" sz="2000" dirty="0">
                    <a:latin typeface="Century Gothic" panose="020B0502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 dirty="0">
                  <a:latin typeface="Century Gothic" panose="020B0502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Century Gothic" panose="020B0502020202020204" pitchFamily="34" charset="0"/>
                  </a:rPr>
                  <a:t>To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obtain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collision</a:t>
                </a:r>
                <a:r>
                  <a:rPr lang="it-IT" sz="2000" dirty="0">
                    <a:latin typeface="Century Gothic" panose="020B0502020202020204" pitchFamily="34" charset="0"/>
                  </a:rPr>
                  <a:t>-free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space</a:t>
                </a:r>
                <a:r>
                  <a:rPr lang="it-IT" sz="2000" dirty="0">
                    <a:latin typeface="Century Gothic" panose="020B0502020202020204" pitchFamily="34" charset="0"/>
                  </a:rPr>
                  <a:t>,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map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has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been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inflated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to account for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radius</a:t>
                </a:r>
                <a:r>
                  <a:rPr lang="it-IT" sz="2000" dirty="0">
                    <a:latin typeface="Century Gothic" panose="020B0502020202020204" pitchFamily="34" charset="0"/>
                  </a:rPr>
                  <a:t> of the drone,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discretized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with the use of a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simple</a:t>
                </a:r>
                <a:r>
                  <a:rPr lang="it-IT" sz="2000" dirty="0">
                    <a:latin typeface="Century Gothic" panose="020B0502020202020204" pitchFamily="34" charset="0"/>
                  </a:rPr>
                  <a:t> 3-dimensional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 dirty="0">
                    <a:latin typeface="Century Gothic" panose="020B0502020202020204" pitchFamily="34" charset="0"/>
                  </a:rPr>
                  <a:t>,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where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each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cell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represented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a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section</a:t>
                </a:r>
                <a:r>
                  <a:rPr lang="it-IT" sz="2000" dirty="0">
                    <a:latin typeface="Century Gothic" panose="020B0502020202020204" pitchFamily="34" charset="0"/>
                  </a:rPr>
                  <a:t> of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space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measuring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0.2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×0.25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0.25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8" y="1032387"/>
                <a:ext cx="7089058" cy="5324535"/>
              </a:xfrm>
              <a:prstGeom prst="rect">
                <a:avLst/>
              </a:prstGeom>
              <a:blipFill>
                <a:blip r:embed="rId4"/>
                <a:stretch>
                  <a:fillRect l="-774" t="-572" r="-172" b="-1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86B912BF-49DB-EF86-AC2E-896C453E67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84026" y="1179306"/>
            <a:ext cx="4732792" cy="354959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D36356-B10C-EB64-FCF3-58CB7A23A829}"/>
              </a:ext>
            </a:extLst>
          </p:cNvPr>
          <p:cNvSpPr txBox="1"/>
          <p:nvPr/>
        </p:nvSpPr>
        <p:spPr>
          <a:xfrm>
            <a:off x="7946203" y="4552652"/>
            <a:ext cx="360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Century Gothic" panose="020B0502020202020204" pitchFamily="34" charset="0"/>
              </a:rPr>
              <a:t>Environment </a:t>
            </a:r>
            <a:r>
              <a:rPr lang="it-IT" err="1">
                <a:latin typeface="Century Gothic" panose="020B0502020202020204" pitchFamily="34" charset="0"/>
              </a:rPr>
              <a:t>designed</a:t>
            </a:r>
            <a:r>
              <a:rPr lang="it-IT">
                <a:latin typeface="Century Gothic" panose="020B0502020202020204" pitchFamily="34" charset="0"/>
              </a:rPr>
              <a:t> for the </a:t>
            </a:r>
            <a:r>
              <a:rPr lang="it-IT" err="1">
                <a:latin typeface="Century Gothic" panose="020B0502020202020204" pitchFamily="34" charset="0"/>
              </a:rPr>
              <a:t>simulation</a:t>
            </a:r>
            <a:r>
              <a:rPr lang="it-IT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D2CBBF-8BE6-F8D1-B65A-2F534167BA9A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ENVIRONMENT DESIGN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389060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8" y="1032387"/>
            <a:ext cx="708905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path</a:t>
            </a:r>
            <a:r>
              <a:rPr lang="it-IT" sz="2000">
                <a:latin typeface="Century Gothic" panose="020B0502020202020204" pitchFamily="34" charset="0"/>
              </a:rPr>
              <a:t> planning </a:t>
            </a:r>
            <a:r>
              <a:rPr lang="it-IT" sz="2000" err="1">
                <a:latin typeface="Century Gothic" panose="020B0502020202020204" pitchFamily="34" charset="0"/>
              </a:rPr>
              <a:t>algorithm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an extension on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dimensions</a:t>
            </a:r>
            <a:r>
              <a:rPr lang="it-IT" sz="2000">
                <a:latin typeface="Century Gothic" panose="020B0502020202020204" pitchFamily="34" charset="0"/>
              </a:rPr>
              <a:t> of the </a:t>
            </a:r>
            <a:r>
              <a:rPr lang="it-IT" sz="2000" err="1">
                <a:latin typeface="Century Gothic" panose="020B0502020202020204" pitchFamily="34" charset="0"/>
              </a:rPr>
              <a:t>already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Bilateral</a:t>
            </a:r>
            <a:r>
              <a:rPr lang="it-IT" sz="2000">
                <a:latin typeface="Century Gothic" panose="020B0502020202020204" pitchFamily="34" charset="0"/>
              </a:rPr>
              <a:t> RRT </a:t>
            </a:r>
            <a:r>
              <a:rPr lang="it-IT" sz="2000" err="1">
                <a:latin typeface="Century Gothic" panose="020B0502020202020204" pitchFamily="34" charset="0"/>
              </a:rPr>
              <a:t>algorithm</a:t>
            </a:r>
            <a:r>
              <a:rPr lang="it-IT" sz="2000">
                <a:latin typeface="Century Gothic" panose="020B0502020202020204" pitchFamily="34" charset="0"/>
              </a:rPr>
              <a:t> with some minor </a:t>
            </a:r>
            <a:r>
              <a:rPr lang="it-IT" sz="2000" err="1">
                <a:latin typeface="Century Gothic" panose="020B0502020202020204" pitchFamily="34" charset="0"/>
              </a:rPr>
              <a:t>variations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both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starting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ending</a:t>
            </a:r>
            <a:r>
              <a:rPr lang="it-IT" sz="2000">
                <a:latin typeface="Century Gothic" panose="020B0502020202020204" pitchFamily="34" charset="0"/>
              </a:rPr>
              <a:t> point are </a:t>
            </a:r>
            <a:r>
              <a:rPr lang="it-IT" sz="2000" err="1">
                <a:latin typeface="Century Gothic" panose="020B0502020202020204" pitchFamily="34" charset="0"/>
              </a:rPr>
              <a:t>considered</a:t>
            </a:r>
            <a:r>
              <a:rPr lang="it-IT" sz="2000">
                <a:latin typeface="Century Gothic" panose="020B0502020202020204" pitchFamily="34" charset="0"/>
              </a:rPr>
              <a:t> in the </a:t>
            </a:r>
            <a:r>
              <a:rPr lang="it-IT" sz="2000" err="1">
                <a:latin typeface="Century Gothic" panose="020B0502020202020204" pitchFamily="34" charset="0"/>
              </a:rPr>
              <a:t>same</a:t>
            </a:r>
            <a:r>
              <a:rPr lang="it-IT" sz="2000">
                <a:latin typeface="Century Gothic" panose="020B0502020202020204" pitchFamily="34" charset="0"/>
              </a:rPr>
              <a:t> roadmap for the </a:t>
            </a:r>
            <a:r>
              <a:rPr lang="it-IT" sz="2000" err="1">
                <a:latin typeface="Century Gothic" panose="020B0502020202020204" pitchFamily="34" charset="0"/>
              </a:rPr>
              <a:t>sake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i="1" err="1">
                <a:latin typeface="Century Gothic" panose="020B0502020202020204" pitchFamily="34" charset="0"/>
              </a:rPr>
              <a:t>q_near</a:t>
            </a:r>
            <a:r>
              <a:rPr lang="it-IT" sz="2000" i="1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i="1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If</a:t>
            </a:r>
            <a:r>
              <a:rPr lang="it-IT" sz="2000">
                <a:latin typeface="Century Gothic" panose="020B0502020202020204" pitchFamily="34" charset="0"/>
              </a:rPr>
              <a:t> after a set </a:t>
            </a:r>
            <a:r>
              <a:rPr lang="it-IT" sz="2000" err="1">
                <a:latin typeface="Century Gothic" panose="020B0502020202020204" pitchFamily="34" charset="0"/>
              </a:rPr>
              <a:t>amount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attempts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two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trees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can’t</a:t>
            </a:r>
            <a:r>
              <a:rPr lang="it-IT" sz="2000">
                <a:latin typeface="Century Gothic" panose="020B0502020202020204" pitchFamily="34" charset="0"/>
              </a:rPr>
              <a:t> be </a:t>
            </a:r>
            <a:r>
              <a:rPr lang="it-IT" sz="2000" err="1">
                <a:latin typeface="Century Gothic" panose="020B0502020202020204" pitchFamily="34" charset="0"/>
              </a:rPr>
              <a:t>connected</a:t>
            </a:r>
            <a:r>
              <a:rPr lang="it-IT" sz="2000">
                <a:latin typeface="Century Gothic" panose="020B0502020202020204" pitchFamily="34" charset="0"/>
              </a:rPr>
              <a:t>, some </a:t>
            </a:r>
            <a:r>
              <a:rPr lang="it-IT" sz="2000" err="1">
                <a:latin typeface="Century Gothic" panose="020B0502020202020204" pitchFamily="34" charset="0"/>
              </a:rPr>
              <a:t>retries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issued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until</a:t>
            </a:r>
            <a:r>
              <a:rPr lang="it-IT" sz="2000">
                <a:latin typeface="Century Gothic" panose="020B0502020202020204" pitchFamily="34" charset="0"/>
              </a:rPr>
              <a:t> a connection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found</a:t>
            </a:r>
            <a:r>
              <a:rPr lang="it-IT" sz="2000">
                <a:latin typeface="Century Gothic" panose="020B0502020202020204" pitchFamily="34" charset="0"/>
              </a:rPr>
              <a:t> or the maximum </a:t>
            </a:r>
            <a:r>
              <a:rPr lang="it-IT" sz="2000" err="1">
                <a:latin typeface="Century Gothic" panose="020B0502020202020204" pitchFamily="34" charset="0"/>
              </a:rPr>
              <a:t>total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tries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exceeded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path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stored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matrix</a:t>
            </a:r>
            <a:r>
              <a:rPr lang="it-IT" sz="2000">
                <a:latin typeface="Century Gothic" panose="020B0502020202020204" pitchFamily="34" charset="0"/>
              </a:rPr>
              <a:t> made of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columns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many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rows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there</a:t>
            </a:r>
            <a:r>
              <a:rPr lang="it-IT" sz="2000">
                <a:latin typeface="Century Gothic" panose="020B0502020202020204" pitchFamily="34" charset="0"/>
              </a:rPr>
              <a:t> are points, and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passed</a:t>
            </a:r>
            <a:r>
              <a:rPr lang="it-IT" sz="2000">
                <a:latin typeface="Century Gothic" panose="020B0502020202020204" pitchFamily="34" charset="0"/>
              </a:rPr>
              <a:t> on to the </a:t>
            </a:r>
            <a:r>
              <a:rPr lang="it-IT" sz="2000" err="1">
                <a:latin typeface="Century Gothic" panose="020B0502020202020204" pitchFamily="34" charset="0"/>
              </a:rPr>
              <a:t>trajectory</a:t>
            </a:r>
            <a:r>
              <a:rPr lang="it-IT" sz="2000">
                <a:latin typeface="Century Gothic" panose="020B0502020202020204" pitchFamily="34" charset="0"/>
              </a:rPr>
              <a:t> planner.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B912BF-49DB-EF86-AC2E-896C453E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84026" y="1179306"/>
            <a:ext cx="4732792" cy="35495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C8F582-9DD6-B3E6-1723-70EC09077E5A}"/>
              </a:ext>
            </a:extLst>
          </p:cNvPr>
          <p:cNvSpPr txBox="1"/>
          <p:nvPr/>
        </p:nvSpPr>
        <p:spPr>
          <a:xfrm>
            <a:off x="7905135" y="4552652"/>
            <a:ext cx="399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Century Gothic" panose="020B0502020202020204" pitchFamily="34" charset="0"/>
              </a:rPr>
              <a:t>Environment </a:t>
            </a:r>
            <a:r>
              <a:rPr lang="it-IT" err="1">
                <a:latin typeface="Century Gothic" panose="020B0502020202020204" pitchFamily="34" charset="0"/>
              </a:rPr>
              <a:t>representation</a:t>
            </a:r>
            <a:r>
              <a:rPr lang="it-IT">
                <a:latin typeface="Century Gothic" panose="020B0502020202020204" pitchFamily="34" charset="0"/>
              </a:rPr>
              <a:t> with the </a:t>
            </a:r>
            <a:r>
              <a:rPr lang="it-IT" err="1">
                <a:latin typeface="Century Gothic" panose="020B0502020202020204" pitchFamily="34" charset="0"/>
              </a:rPr>
              <a:t>planned</a:t>
            </a:r>
            <a:r>
              <a:rPr lang="it-IT">
                <a:latin typeface="Century Gothic" panose="020B0502020202020204" pitchFamily="34" charset="0"/>
              </a:rPr>
              <a:t> </a:t>
            </a:r>
            <a:r>
              <a:rPr lang="it-IT" err="1">
                <a:latin typeface="Century Gothic" panose="020B0502020202020204" pitchFamily="34" charset="0"/>
              </a:rPr>
              <a:t>path</a:t>
            </a:r>
            <a:r>
              <a:rPr lang="it-IT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PATH PLANNING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199583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7" y="1032387"/>
            <a:ext cx="115627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The planner </a:t>
            </a:r>
            <a:r>
              <a:rPr lang="it-IT" sz="2000" dirty="0" err="1">
                <a:latin typeface="Century Gothic" panose="020B0502020202020204" pitchFamily="34" charset="0"/>
              </a:rPr>
              <a:t>is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very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simple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it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assumes</a:t>
            </a:r>
            <a:r>
              <a:rPr lang="it-IT" sz="2000" dirty="0">
                <a:latin typeface="Century Gothic" panose="020B0502020202020204" pitchFamily="34" charset="0"/>
              </a:rPr>
              <a:t> to </a:t>
            </a:r>
            <a:r>
              <a:rPr lang="it-IT" sz="2000" dirty="0" err="1">
                <a:latin typeface="Century Gothic" panose="020B0502020202020204" pitchFamily="34" charset="0"/>
              </a:rPr>
              <a:t>move</a:t>
            </a:r>
            <a:r>
              <a:rPr lang="it-IT" sz="2000" dirty="0">
                <a:latin typeface="Century Gothic" panose="020B0502020202020204" pitchFamily="34" charset="0"/>
              </a:rPr>
              <a:t> the drone in a </a:t>
            </a:r>
            <a:r>
              <a:rPr lang="it-IT" sz="2000" dirty="0" err="1">
                <a:latin typeface="Century Gothic" panose="020B0502020202020204" pitchFamily="34" charset="0"/>
              </a:rPr>
              <a:t>segment</a:t>
            </a:r>
            <a:r>
              <a:rPr lang="it-IT" sz="2000" dirty="0">
                <a:latin typeface="Century Gothic" panose="020B0502020202020204" pitchFamily="34" charset="0"/>
              </a:rPr>
              <a:t> from point to point and </a:t>
            </a:r>
            <a:r>
              <a:rPr lang="it-IT" sz="2000" dirty="0" err="1">
                <a:latin typeface="Century Gothic" panose="020B0502020202020204" pitchFamily="34" charset="0"/>
              </a:rPr>
              <a:t>stopping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every</a:t>
            </a:r>
            <a:r>
              <a:rPr lang="it-IT" sz="2000" dirty="0">
                <a:latin typeface="Century Gothic" panose="020B0502020202020204" pitchFamily="34" charset="0"/>
              </a:rPr>
              <a:t> point, </a:t>
            </a:r>
            <a:r>
              <a:rPr lang="it-IT" sz="2000" dirty="0" err="1">
                <a:latin typeface="Century Gothic" panose="020B0502020202020204" pitchFamily="34" charset="0"/>
              </a:rPr>
              <a:t>while</a:t>
            </a:r>
            <a:r>
              <a:rPr lang="it-IT" sz="2000" dirty="0">
                <a:latin typeface="Century Gothic" panose="020B0502020202020204" pitchFamily="34" charset="0"/>
              </a:rPr>
              <a:t> for the </a:t>
            </a:r>
            <a:r>
              <a:rPr lang="it-IT" sz="2000" dirty="0" err="1">
                <a:latin typeface="Century Gothic" panose="020B0502020202020204" pitchFamily="34" charset="0"/>
              </a:rPr>
              <a:t>orientation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angles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we’re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able</a:t>
            </a:r>
            <a:r>
              <a:rPr lang="it-IT" sz="2000" dirty="0">
                <a:latin typeface="Century Gothic" panose="020B0502020202020204" pitchFamily="34" charset="0"/>
              </a:rPr>
              <a:t> to control (</a:t>
            </a:r>
            <a:r>
              <a:rPr lang="it-IT" sz="2000" dirty="0" err="1">
                <a:latin typeface="Century Gothic" panose="020B0502020202020204" pitchFamily="34" charset="0"/>
              </a:rPr>
              <a:t>all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three</a:t>
            </a:r>
            <a:r>
              <a:rPr lang="it-IT" sz="2000" dirty="0">
                <a:latin typeface="Century Gothic" panose="020B0502020202020204" pitchFamily="34" charset="0"/>
              </a:rPr>
              <a:t> RPY </a:t>
            </a:r>
            <a:r>
              <a:rPr lang="it-IT" sz="2000" dirty="0" err="1">
                <a:latin typeface="Century Gothic" panose="020B0502020202020204" pitchFamily="34" charset="0"/>
              </a:rPr>
              <a:t>angles</a:t>
            </a:r>
            <a:r>
              <a:rPr lang="it-IT" sz="2000" dirty="0">
                <a:latin typeface="Century Gothic" panose="020B0502020202020204" pitchFamily="34" charset="0"/>
              </a:rPr>
              <a:t> for the Feedback </a:t>
            </a:r>
            <a:r>
              <a:rPr lang="it-IT" sz="2000" dirty="0" err="1">
                <a:latin typeface="Century Gothic" panose="020B0502020202020204" pitchFamily="34" charset="0"/>
              </a:rPr>
              <a:t>Linearization</a:t>
            </a:r>
            <a:r>
              <a:rPr lang="it-IT" sz="2000" dirty="0">
                <a:latin typeface="Century Gothic" panose="020B0502020202020204" pitchFamily="34" charset="0"/>
              </a:rPr>
              <a:t> Control, </a:t>
            </a:r>
            <a:r>
              <a:rPr lang="it-IT" sz="2000" dirty="0" err="1">
                <a:latin typeface="Century Gothic" panose="020B0502020202020204" pitchFamily="34" charset="0"/>
              </a:rPr>
              <a:t>only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Yaw</a:t>
            </a:r>
            <a:r>
              <a:rPr lang="it-IT" sz="2000" dirty="0">
                <a:latin typeface="Century Gothic" panose="020B0502020202020204" pitchFamily="34" charset="0"/>
              </a:rPr>
              <a:t> for the </a:t>
            </a:r>
            <a:r>
              <a:rPr lang="it-IT" sz="2000" dirty="0" err="1">
                <a:latin typeface="Century Gothic" panose="020B0502020202020204" pitchFamily="34" charset="0"/>
              </a:rPr>
              <a:t>others</a:t>
            </a:r>
            <a:r>
              <a:rPr lang="it-IT" sz="2000" dirty="0">
                <a:latin typeface="Century Gothic" panose="020B0502020202020204" pitchFamily="34" charset="0"/>
              </a:rPr>
              <a:t>) are </a:t>
            </a:r>
            <a:r>
              <a:rPr lang="it-IT" sz="2000" dirty="0" err="1">
                <a:latin typeface="Century Gothic" panose="020B0502020202020204" pitchFamily="34" charset="0"/>
              </a:rPr>
              <a:t>increased</a:t>
            </a:r>
            <a:r>
              <a:rPr lang="it-IT" sz="2000" dirty="0">
                <a:latin typeface="Century Gothic" panose="020B0502020202020204" pitchFamily="34" charset="0"/>
              </a:rPr>
              <a:t> by a </a:t>
            </a:r>
            <a:r>
              <a:rPr lang="it-IT" sz="2000" dirty="0" err="1">
                <a:latin typeface="Century Gothic" panose="020B0502020202020204" pitchFamily="34" charset="0"/>
              </a:rPr>
              <a:t>fixed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amount</a:t>
            </a:r>
            <a:r>
              <a:rPr lang="it-IT" sz="2000" dirty="0">
                <a:latin typeface="Century Gothic" panose="020B0502020202020204" pitchFamily="34" charset="0"/>
              </a:rPr>
              <a:t> for </a:t>
            </a:r>
            <a:r>
              <a:rPr lang="it-IT" sz="2000" dirty="0" err="1">
                <a:latin typeface="Century Gothic" panose="020B0502020202020204" pitchFamily="34" charset="0"/>
              </a:rPr>
              <a:t>every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segment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crossed</a:t>
            </a:r>
            <a:r>
              <a:rPr lang="it-IT" sz="2000" dirty="0">
                <a:latin typeface="Century Gothic" panose="020B0502020202020204" pitchFamily="34" charset="0"/>
              </a:rPr>
              <a:t> (the </a:t>
            </a:r>
            <a:r>
              <a:rPr lang="it-IT" sz="2000" dirty="0" err="1">
                <a:latin typeface="Century Gothic" panose="020B0502020202020204" pitchFamily="34" charset="0"/>
              </a:rPr>
              <a:t>simulations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were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conducted</a:t>
            </a:r>
            <a:r>
              <a:rPr lang="it-IT" sz="2000" dirty="0">
                <a:latin typeface="Century Gothic" panose="020B0502020202020204" pitchFamily="34" charset="0"/>
              </a:rPr>
              <a:t> with a 5° </a:t>
            </a:r>
            <a:r>
              <a:rPr lang="it-IT" sz="2000" dirty="0" err="1">
                <a:latin typeface="Century Gothic" panose="020B0502020202020204" pitchFamily="34" charset="0"/>
              </a:rPr>
              <a:t>increase</a:t>
            </a:r>
            <a:r>
              <a:rPr lang="it-IT" sz="2000" dirty="0">
                <a:latin typeface="Century Gothic" panose="020B050202020202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  <a:p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TRAJECTORY PLANNING</a:t>
            </a:r>
            <a:endParaRPr lang="it-IT" sz="2800"/>
          </a:p>
        </p:txBody>
      </p: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DC9F976-0DA0-7D29-CA35-3A1E2779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605" y="3116826"/>
            <a:ext cx="6743271" cy="32522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824256-D5B4-4A49-2DE4-DFFFF2E3BC2B}"/>
              </a:ext>
            </a:extLst>
          </p:cNvPr>
          <p:cNvSpPr txBox="1"/>
          <p:nvPr/>
        </p:nvSpPr>
        <p:spPr>
          <a:xfrm>
            <a:off x="294967" y="2916960"/>
            <a:ext cx="52110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The time </a:t>
            </a:r>
            <a:r>
              <a:rPr lang="it-IT" sz="2000" dirty="0" err="1">
                <a:latin typeface="Century Gothic" panose="020B0502020202020204" pitchFamily="34" charset="0"/>
              </a:rPr>
              <a:t>law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is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then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obtained</a:t>
            </a:r>
            <a:r>
              <a:rPr lang="it-IT" sz="2000" dirty="0">
                <a:latin typeface="Century Gothic" panose="020B0502020202020204" pitchFamily="34" charset="0"/>
              </a:rPr>
              <a:t> by </a:t>
            </a:r>
            <a:r>
              <a:rPr lang="it-IT" sz="2000" dirty="0" err="1">
                <a:latin typeface="Century Gothic" panose="020B0502020202020204" pitchFamily="34" charset="0"/>
              </a:rPr>
              <a:t>using</a:t>
            </a:r>
            <a:r>
              <a:rPr lang="it-IT" sz="2000" dirty="0">
                <a:latin typeface="Century Gothic" panose="020B0502020202020204" pitchFamily="34" charset="0"/>
              </a:rPr>
              <a:t> 5-th </a:t>
            </a:r>
            <a:r>
              <a:rPr lang="it-IT" sz="2000" dirty="0" err="1">
                <a:latin typeface="Century Gothic" panose="020B0502020202020204" pitchFamily="34" charset="0"/>
              </a:rPr>
              <a:t>order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polynomials</a:t>
            </a:r>
            <a:r>
              <a:rPr lang="it-IT" sz="2000" dirty="0">
                <a:latin typeface="Century Gothic" panose="020B0502020202020204" pitchFamily="34" charset="0"/>
              </a:rPr>
              <a:t>, in </a:t>
            </a:r>
            <a:r>
              <a:rPr lang="it-IT" sz="2000" dirty="0" err="1">
                <a:latin typeface="Century Gothic" panose="020B0502020202020204" pitchFamily="34" charset="0"/>
              </a:rPr>
              <a:t>order</a:t>
            </a:r>
            <a:r>
              <a:rPr lang="it-IT" sz="2000" dirty="0">
                <a:latin typeface="Century Gothic" panose="020B0502020202020204" pitchFamily="34" charset="0"/>
              </a:rPr>
              <a:t> to </a:t>
            </a:r>
            <a:r>
              <a:rPr lang="it-IT" sz="2000" dirty="0" err="1">
                <a:latin typeface="Century Gothic" panose="020B0502020202020204" pitchFamily="34" charset="0"/>
              </a:rPr>
              <a:t>have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both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null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velocity</a:t>
            </a:r>
            <a:r>
              <a:rPr lang="it-IT" sz="2000" dirty="0">
                <a:latin typeface="Century Gothic" panose="020B0502020202020204" pitchFamily="34" charset="0"/>
              </a:rPr>
              <a:t> and </a:t>
            </a:r>
            <a:r>
              <a:rPr lang="it-IT" sz="2000" dirty="0" err="1">
                <a:latin typeface="Century Gothic" panose="020B0502020202020204" pitchFamily="34" charset="0"/>
              </a:rPr>
              <a:t>null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acceleration</a:t>
            </a:r>
            <a:r>
              <a:rPr lang="it-IT" sz="2000" dirty="0">
                <a:latin typeface="Century Gothic" panose="020B0502020202020204" pitchFamily="34" charset="0"/>
              </a:rPr>
              <a:t> in the </a:t>
            </a:r>
            <a:r>
              <a:rPr lang="it-IT" sz="2000" dirty="0" err="1">
                <a:latin typeface="Century Gothic" panose="020B0502020202020204" pitchFamily="34" charset="0"/>
              </a:rPr>
              <a:t>starting</a:t>
            </a:r>
            <a:r>
              <a:rPr lang="it-IT" sz="2000" dirty="0">
                <a:latin typeface="Century Gothic" panose="020B0502020202020204" pitchFamily="34" charset="0"/>
              </a:rPr>
              <a:t> and goal point for </a:t>
            </a:r>
            <a:r>
              <a:rPr lang="it-IT" sz="2000" dirty="0" err="1">
                <a:latin typeface="Century Gothic" panose="020B0502020202020204" pitchFamily="34" charset="0"/>
              </a:rPr>
              <a:t>every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segment</a:t>
            </a:r>
            <a:r>
              <a:rPr lang="it-IT" sz="2000" dirty="0">
                <a:latin typeface="Century Gothic" panose="020B0502020202020204" pitchFamily="34" charset="0"/>
              </a:rPr>
              <a:t> of the </a:t>
            </a:r>
            <a:r>
              <a:rPr lang="it-IT" sz="2000" dirty="0" err="1">
                <a:latin typeface="Century Gothic" panose="020B0502020202020204" pitchFamily="34" charset="0"/>
              </a:rPr>
              <a:t>trajectory</a:t>
            </a:r>
            <a:r>
              <a:rPr lang="it-IT" sz="2000" dirty="0">
                <a:latin typeface="Century Gothic" panose="020B050202020202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On the side are the </a:t>
            </a:r>
            <a:r>
              <a:rPr lang="it-IT" sz="2000" dirty="0" err="1">
                <a:latin typeface="Century Gothic" panose="020B0502020202020204" pitchFamily="34" charset="0"/>
              </a:rPr>
              <a:t>resulting</a:t>
            </a:r>
            <a:r>
              <a:rPr lang="it-IT" sz="2000" dirty="0">
                <a:latin typeface="Century Gothic" panose="020B0502020202020204" pitchFamily="34" charset="0"/>
              </a:rPr>
              <a:t> time </a:t>
            </a:r>
            <a:r>
              <a:rPr lang="it-IT" sz="2000" dirty="0" err="1">
                <a:latin typeface="Century Gothic" panose="020B0502020202020204" pitchFamily="34" charset="0"/>
              </a:rPr>
              <a:t>laws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where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angular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variables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appear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as</a:t>
            </a:r>
            <a:r>
              <a:rPr lang="it-IT" sz="2000" dirty="0">
                <a:latin typeface="Century Gothic" panose="020B0502020202020204" pitchFamily="34" charset="0"/>
              </a:rPr>
              <a:t> one </a:t>
            </a:r>
            <a:r>
              <a:rPr lang="it-IT" sz="2000" dirty="0" err="1">
                <a:latin typeface="Century Gothic" panose="020B0502020202020204" pitchFamily="34" charset="0"/>
              </a:rPr>
              <a:t>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they</a:t>
            </a:r>
            <a:r>
              <a:rPr lang="it-IT" sz="2000" dirty="0">
                <a:latin typeface="Century Gothic" panose="020B0502020202020204" pitchFamily="34" charset="0"/>
              </a:rPr>
              <a:t> are </a:t>
            </a:r>
            <a:r>
              <a:rPr lang="it-IT" sz="2000" dirty="0" err="1">
                <a:latin typeface="Century Gothic" panose="020B0502020202020204" pitchFamily="34" charset="0"/>
              </a:rPr>
              <a:t>equal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140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7" y="1032387"/>
            <a:ext cx="115627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After </a:t>
            </a:r>
            <a:r>
              <a:rPr lang="it-IT" sz="2000" dirty="0" err="1">
                <a:latin typeface="Century Gothic" panose="020B0502020202020204" pitchFamily="34" charset="0"/>
              </a:rPr>
              <a:t>defining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trajectory</a:t>
            </a:r>
            <a:r>
              <a:rPr lang="it-IT" sz="2000" dirty="0">
                <a:latin typeface="Century Gothic" panose="020B0502020202020204" pitchFamily="34" charset="0"/>
              </a:rPr>
              <a:t> and the time </a:t>
            </a:r>
            <a:r>
              <a:rPr lang="it-IT" sz="2000" dirty="0" err="1">
                <a:latin typeface="Century Gothic" panose="020B0502020202020204" pitchFamily="34" charset="0"/>
              </a:rPr>
              <a:t>laws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they</a:t>
            </a:r>
            <a:r>
              <a:rPr lang="it-IT" sz="2000" dirty="0">
                <a:latin typeface="Century Gothic" panose="020B0502020202020204" pitchFamily="34" charset="0"/>
              </a:rPr>
              <a:t> must be </a:t>
            </a:r>
            <a:r>
              <a:rPr lang="it-IT" sz="2000" dirty="0" err="1">
                <a:latin typeface="Century Gothic" panose="020B0502020202020204" pitchFamily="34" charset="0"/>
              </a:rPr>
              <a:t>passed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reference</a:t>
            </a:r>
            <a:r>
              <a:rPr lang="it-IT" sz="2000" dirty="0">
                <a:latin typeface="Century Gothic" panose="020B0502020202020204" pitchFamily="34" charset="0"/>
              </a:rPr>
              <a:t> to the drone controller. </a:t>
            </a:r>
            <a:r>
              <a:rPr lang="it-IT" sz="2000" dirty="0" err="1">
                <a:latin typeface="Century Gothic" panose="020B0502020202020204" pitchFamily="34" charset="0"/>
              </a:rPr>
              <a:t>We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have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designed</a:t>
            </a:r>
            <a:r>
              <a:rPr lang="it-IT" sz="2000" dirty="0">
                <a:latin typeface="Century Gothic" panose="020B0502020202020204" pitchFamily="34" charset="0"/>
              </a:rPr>
              <a:t> and </a:t>
            </a:r>
            <a:r>
              <a:rPr lang="it-IT" sz="2000" dirty="0" err="1">
                <a:latin typeface="Century Gothic" panose="020B0502020202020204" pitchFamily="34" charset="0"/>
              </a:rPr>
              <a:t>tested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four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different</a:t>
            </a:r>
            <a:r>
              <a:rPr lang="it-IT" sz="2000" dirty="0">
                <a:latin typeface="Century Gothic" panose="020B0502020202020204" pitchFamily="34" charset="0"/>
              </a:rPr>
              <a:t> controllers, </a:t>
            </a:r>
            <a:r>
              <a:rPr lang="it-IT" sz="2000" dirty="0" err="1">
                <a:latin typeface="Century Gothic" panose="020B0502020202020204" pitchFamily="34" charset="0"/>
              </a:rPr>
              <a:t>three</a:t>
            </a:r>
            <a:r>
              <a:rPr lang="it-IT" sz="2000" dirty="0">
                <a:latin typeface="Century Gothic" panose="020B0502020202020204" pitchFamily="34" charset="0"/>
              </a:rPr>
              <a:t> of </a:t>
            </a:r>
            <a:r>
              <a:rPr lang="it-IT" sz="2000" dirty="0" err="1">
                <a:latin typeface="Century Gothic" panose="020B0502020202020204" pitchFamily="34" charset="0"/>
              </a:rPr>
              <a:t>which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we’ve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seen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during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course</a:t>
            </a:r>
            <a:r>
              <a:rPr lang="it-IT" sz="2000" dirty="0">
                <a:latin typeface="Century Gothic" panose="020B0502020202020204" pitchFamily="34" charset="0"/>
              </a:rPr>
              <a:t> (</a:t>
            </a:r>
            <a:r>
              <a:rPr lang="it-IT" sz="2000" dirty="0" err="1">
                <a:latin typeface="Century Gothic" panose="020B0502020202020204" pitchFamily="34" charset="0"/>
              </a:rPr>
              <a:t>Hierarchical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Geometric</a:t>
            </a:r>
            <a:r>
              <a:rPr lang="it-IT" sz="2000" dirty="0">
                <a:latin typeface="Century Gothic" panose="020B0502020202020204" pitchFamily="34" charset="0"/>
              </a:rPr>
              <a:t> and </a:t>
            </a:r>
            <a:r>
              <a:rPr lang="it-IT" sz="2000" dirty="0" err="1">
                <a:latin typeface="Century Gothic" panose="020B0502020202020204" pitchFamily="34" charset="0"/>
              </a:rPr>
              <a:t>Passivity-based</a:t>
            </a:r>
            <a:r>
              <a:rPr lang="it-IT" sz="2000" dirty="0">
                <a:latin typeface="Century Gothic" panose="020B0502020202020204" pitchFamily="34" charset="0"/>
              </a:rPr>
              <a:t>) and one </a:t>
            </a:r>
            <a:r>
              <a:rPr lang="it-IT" sz="2000" dirty="0" err="1">
                <a:latin typeface="Century Gothic" panose="020B0502020202020204" pitchFamily="34" charset="0"/>
              </a:rPr>
              <a:t>designed</a:t>
            </a:r>
            <a:r>
              <a:rPr lang="it-IT" sz="2000" dirty="0">
                <a:latin typeface="Century Gothic" panose="020B0502020202020204" pitchFamily="34" charset="0"/>
              </a:rPr>
              <a:t> by </a:t>
            </a:r>
            <a:r>
              <a:rPr lang="it-IT" sz="2000" dirty="0" err="1">
                <a:latin typeface="Century Gothic" panose="020B0502020202020204" pitchFamily="34" charset="0"/>
              </a:rPr>
              <a:t>us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that</a:t>
            </a:r>
            <a:r>
              <a:rPr lang="it-IT" sz="2000" dirty="0">
                <a:latin typeface="Century Gothic" panose="020B0502020202020204" pitchFamily="34" charset="0"/>
              </a:rPr>
              <a:t> exploits the </a:t>
            </a:r>
            <a:r>
              <a:rPr lang="it-IT" sz="2000" dirty="0" err="1">
                <a:latin typeface="Century Gothic" panose="020B0502020202020204" pitchFamily="34" charset="0"/>
              </a:rPr>
              <a:t>tilted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drone’s</a:t>
            </a:r>
            <a:r>
              <a:rPr lang="it-IT" sz="2000" dirty="0">
                <a:latin typeface="Century Gothic" panose="020B0502020202020204" pitchFamily="34" charset="0"/>
              </a:rPr>
              <a:t> full </a:t>
            </a:r>
            <a:r>
              <a:rPr lang="it-IT" sz="2000" dirty="0" err="1">
                <a:latin typeface="Century Gothic" panose="020B0502020202020204" pitchFamily="34" charset="0"/>
              </a:rPr>
              <a:t>actuation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through</a:t>
            </a:r>
            <a:r>
              <a:rPr lang="it-IT" sz="2000" dirty="0">
                <a:latin typeface="Century Gothic" panose="020B0502020202020204" pitchFamily="34" charset="0"/>
              </a:rPr>
              <a:t> a feedback </a:t>
            </a:r>
            <a:r>
              <a:rPr lang="it-IT" sz="2000" dirty="0" err="1">
                <a:latin typeface="Century Gothic" panose="020B0502020202020204" pitchFamily="34" charset="0"/>
              </a:rPr>
              <a:t>linearization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approach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In </a:t>
            </a:r>
            <a:r>
              <a:rPr lang="it-IT" sz="2000" dirty="0" err="1">
                <a:latin typeface="Century Gothic" panose="020B0502020202020204" pitchFamily="34" charset="0"/>
              </a:rPr>
              <a:t>order</a:t>
            </a:r>
            <a:r>
              <a:rPr lang="it-IT" sz="2000" dirty="0">
                <a:latin typeface="Century Gothic" panose="020B0502020202020204" pitchFamily="34" charset="0"/>
              </a:rPr>
              <a:t> to use the controllers made for the planar </a:t>
            </a:r>
            <a:r>
              <a:rPr lang="it-IT" sz="2000" dirty="0" err="1">
                <a:latin typeface="Century Gothic" panose="020B0502020202020204" pitchFamily="34" charset="0"/>
              </a:rPr>
              <a:t>multicopter</a:t>
            </a:r>
            <a:r>
              <a:rPr lang="it-IT" sz="2000" dirty="0">
                <a:latin typeface="Century Gothic" panose="020B0502020202020204" pitchFamily="34" charset="0"/>
              </a:rPr>
              <a:t> on the </a:t>
            </a:r>
            <a:r>
              <a:rPr lang="it-IT" sz="2000" dirty="0" err="1">
                <a:latin typeface="Century Gothic" panose="020B0502020202020204" pitchFamily="34" charset="0"/>
              </a:rPr>
              <a:t>tilted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we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adopted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which</a:t>
            </a:r>
            <a:r>
              <a:rPr lang="it-IT" sz="2000" dirty="0">
                <a:latin typeface="Century Gothic" panose="020B0502020202020204" pitchFamily="34" charset="0"/>
              </a:rPr>
              <a:t> takes </a:t>
            </a:r>
            <a:r>
              <a:rPr lang="it-IT" sz="2000" dirty="0" err="1">
                <a:latin typeface="Century Gothic" panose="020B0502020202020204" pitchFamily="34" charset="0"/>
              </a:rPr>
              <a:t>as</a:t>
            </a:r>
            <a:r>
              <a:rPr lang="it-IT" sz="2000" dirty="0">
                <a:latin typeface="Century Gothic" panose="020B0502020202020204" pitchFamily="34" charset="0"/>
              </a:rPr>
              <a:t> input </a:t>
            </a:r>
            <a:r>
              <a:rPr lang="it-IT" sz="2000" dirty="0" err="1">
                <a:latin typeface="Century Gothic" panose="020B0502020202020204" pitchFamily="34" charset="0"/>
              </a:rPr>
              <a:t>forces</a:t>
            </a:r>
            <a:r>
              <a:rPr lang="it-IT" sz="2000" dirty="0">
                <a:latin typeface="Century Gothic" panose="020B0502020202020204" pitchFamily="34" charset="0"/>
              </a:rPr>
              <a:t> on </a:t>
            </a:r>
            <a:r>
              <a:rPr lang="it-IT" sz="2000" dirty="0" err="1">
                <a:latin typeface="Century Gothic" panose="020B0502020202020204" pitchFamily="34" charset="0"/>
              </a:rPr>
              <a:t>all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three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axes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we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need</a:t>
            </a:r>
            <a:r>
              <a:rPr lang="it-IT" sz="2000" dirty="0">
                <a:latin typeface="Century Gothic" panose="020B0502020202020204" pitchFamily="34" charset="0"/>
              </a:rPr>
              <a:t> to pass the </a:t>
            </a:r>
            <a:r>
              <a:rPr lang="it-IT" sz="2000" dirty="0" err="1">
                <a:latin typeface="Century Gothic" panose="020B0502020202020204" pitchFamily="34" charset="0"/>
              </a:rPr>
              <a:t>computed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desired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thrust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as</a:t>
            </a:r>
            <a:r>
              <a:rPr lang="it-IT" sz="2000" dirty="0">
                <a:latin typeface="Century Gothic" panose="020B0502020202020204" pitchFamily="34" charset="0"/>
              </a:rPr>
              <a:t> z-force component, </a:t>
            </a:r>
            <a:r>
              <a:rPr lang="it-IT" sz="2000" dirty="0" err="1">
                <a:latin typeface="Century Gothic" panose="020B0502020202020204" pitchFamily="34" charset="0"/>
              </a:rPr>
              <a:t>while</a:t>
            </a:r>
            <a:r>
              <a:rPr lang="it-IT" sz="2000" dirty="0">
                <a:latin typeface="Century Gothic" panose="020B0502020202020204" pitchFamily="34" charset="0"/>
              </a:rPr>
              <a:t> setting </a:t>
            </a:r>
            <a:r>
              <a:rPr lang="it-IT" sz="2000" dirty="0" err="1">
                <a:latin typeface="Century Gothic" panose="020B0502020202020204" pitchFamily="34" charset="0"/>
              </a:rPr>
              <a:t>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null</a:t>
            </a:r>
            <a:r>
              <a:rPr lang="it-IT" sz="2000" dirty="0">
                <a:latin typeface="Century Gothic" panose="020B0502020202020204" pitchFamily="34" charset="0"/>
              </a:rPr>
              <a:t> the x and y force </a:t>
            </a:r>
            <a:r>
              <a:rPr lang="it-IT" sz="2000" dirty="0" err="1">
                <a:latin typeface="Century Gothic" panose="020B0502020202020204" pitchFamily="34" charset="0"/>
              </a:rPr>
              <a:t>components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Where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deemed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necessary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additional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integral</a:t>
            </a:r>
            <a:r>
              <a:rPr lang="it-IT" sz="2000" dirty="0">
                <a:latin typeface="Century Gothic" panose="020B0502020202020204" pitchFamily="34" charset="0"/>
              </a:rPr>
              <a:t> actions </a:t>
            </a:r>
            <a:r>
              <a:rPr lang="it-IT" sz="2000" dirty="0" err="1">
                <a:latin typeface="Century Gothic" panose="020B0502020202020204" pitchFamily="34" charset="0"/>
              </a:rPr>
              <a:t>have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been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added</a:t>
            </a:r>
            <a:r>
              <a:rPr lang="it-IT" sz="2000" dirty="0">
                <a:latin typeface="Century Gothic" panose="020B0502020202020204" pitchFamily="34" charset="0"/>
              </a:rPr>
              <a:t> to the </a:t>
            </a:r>
            <a:r>
              <a:rPr lang="it-IT" sz="2000" dirty="0" err="1">
                <a:latin typeface="Century Gothic" panose="020B0502020202020204" pitchFamily="34" charset="0"/>
              </a:rPr>
              <a:t>scheme</a:t>
            </a:r>
            <a:r>
              <a:rPr lang="it-IT" sz="2000" dirty="0">
                <a:latin typeface="Century Gothic" panose="020B0502020202020204" pitchFamily="34" charset="0"/>
              </a:rPr>
              <a:t> for </a:t>
            </a:r>
            <a:r>
              <a:rPr lang="it-IT" sz="2000" dirty="0" err="1">
                <a:latin typeface="Century Gothic" panose="020B0502020202020204" pitchFamily="34" charset="0"/>
              </a:rPr>
              <a:t>robustness</a:t>
            </a:r>
            <a:r>
              <a:rPr lang="it-IT" sz="2000" dirty="0">
                <a:latin typeface="Century Gothic" panose="020B0502020202020204" pitchFamily="34" charset="0"/>
              </a:rPr>
              <a:t> and for </a:t>
            </a:r>
            <a:r>
              <a:rPr lang="it-IT" sz="2000" dirty="0" err="1">
                <a:latin typeface="Century Gothic" panose="020B0502020202020204" pitchFamily="34" charset="0"/>
              </a:rPr>
              <a:t>error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convergence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while</a:t>
            </a:r>
            <a:r>
              <a:rPr lang="it-IT" sz="2000" dirty="0">
                <a:latin typeface="Century Gothic" panose="020B0502020202020204" pitchFamily="34" charset="0"/>
              </a:rPr>
              <a:t> the output </a:t>
            </a:r>
            <a:r>
              <a:rPr lang="it-IT" sz="2000" dirty="0" err="1">
                <a:latin typeface="Century Gothic" panose="020B0502020202020204" pitchFamily="34" charset="0"/>
              </a:rPr>
              <a:t>wrench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has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been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saturated</a:t>
            </a:r>
            <a:r>
              <a:rPr lang="it-IT" sz="2000" dirty="0">
                <a:latin typeface="Century Gothic" panose="020B0502020202020204" pitchFamily="34" charset="0"/>
              </a:rPr>
              <a:t>. </a:t>
            </a:r>
            <a:r>
              <a:rPr lang="it-IT" sz="2000" dirty="0" err="1">
                <a:latin typeface="Century Gothic" panose="020B0502020202020204" pitchFamily="34" charset="0"/>
              </a:rPr>
              <a:t>Moreover</a:t>
            </a:r>
            <a:r>
              <a:rPr lang="it-IT" sz="2000" dirty="0">
                <a:latin typeface="Century Gothic" panose="020B0502020202020204" pitchFamily="34" charset="0"/>
              </a:rPr>
              <a:t>, for </a:t>
            </a:r>
            <a:r>
              <a:rPr lang="it-IT" sz="2000" dirty="0" err="1">
                <a:latin typeface="Century Gothic" panose="020B0502020202020204" pitchFamily="34" charset="0"/>
              </a:rPr>
              <a:t>every</a:t>
            </a:r>
            <a:r>
              <a:rPr lang="it-IT" sz="2000" dirty="0">
                <a:latin typeface="Century Gothic" panose="020B0502020202020204" pitchFamily="34" charset="0"/>
              </a:rPr>
              <a:t> controller an estimator </a:t>
            </a:r>
            <a:r>
              <a:rPr lang="it-IT" sz="2000" dirty="0" err="1">
                <a:latin typeface="Century Gothic" panose="020B0502020202020204" pitchFamily="34" charset="0"/>
              </a:rPr>
              <a:t>has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been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designed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implemented</a:t>
            </a:r>
            <a:r>
              <a:rPr lang="it-IT" sz="2000" dirty="0">
                <a:latin typeface="Century Gothic" panose="020B0502020202020204" pitchFamily="34" charset="0"/>
              </a:rPr>
              <a:t> and </a:t>
            </a:r>
            <a:r>
              <a:rPr lang="it-IT" sz="2000" dirty="0" err="1">
                <a:latin typeface="Century Gothic" panose="020B0502020202020204" pitchFamily="34" charset="0"/>
              </a:rPr>
              <a:t>integrated</a:t>
            </a:r>
            <a:r>
              <a:rPr lang="it-IT" sz="2000" dirty="0">
                <a:latin typeface="Century Gothic" panose="020B0502020202020204" pitchFamily="34" charset="0"/>
              </a:rPr>
              <a:t> in the control loop. </a:t>
            </a:r>
            <a:r>
              <a:rPr lang="it-IT" sz="2000" dirty="0" err="1">
                <a:latin typeface="Century Gothic" panose="020B0502020202020204" pitchFamily="34" charset="0"/>
              </a:rPr>
              <a:t>Different</a:t>
            </a:r>
            <a:r>
              <a:rPr lang="it-IT" sz="2000" dirty="0">
                <a:latin typeface="Century Gothic" panose="020B0502020202020204" pitchFamily="34" charset="0"/>
              </a:rPr>
              <a:t> controls, </a:t>
            </a:r>
            <a:r>
              <a:rPr lang="it-IT" sz="2000" dirty="0" err="1">
                <a:latin typeface="Century Gothic" panose="020B0502020202020204" pitchFamily="34" charset="0"/>
              </a:rPr>
              <a:t>however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could</a:t>
            </a:r>
            <a:r>
              <a:rPr lang="it-IT" sz="2000" dirty="0">
                <a:latin typeface="Century Gothic" panose="020B0502020202020204" pitchFamily="34" charset="0"/>
              </a:rPr>
              <a:t> be </a:t>
            </a:r>
            <a:r>
              <a:rPr lang="it-IT" sz="2000" dirty="0" err="1">
                <a:latin typeface="Century Gothic" panose="020B0502020202020204" pitchFamily="34" charset="0"/>
              </a:rPr>
              <a:t>based</a:t>
            </a:r>
            <a:r>
              <a:rPr lang="it-IT" sz="2000" dirty="0">
                <a:latin typeface="Century Gothic" panose="020B0502020202020204" pitchFamily="34" charset="0"/>
              </a:rPr>
              <a:t> on </a:t>
            </a:r>
            <a:r>
              <a:rPr lang="it-IT" sz="2000" dirty="0" err="1">
                <a:latin typeface="Century Gothic" panose="020B0502020202020204" pitchFamily="34" charset="0"/>
              </a:rPr>
              <a:t>different</a:t>
            </a:r>
            <a:r>
              <a:rPr lang="it-IT" sz="2000" dirty="0">
                <a:latin typeface="Century Gothic" panose="020B0502020202020204" pitchFamily="34" charset="0"/>
              </a:rPr>
              <a:t> model </a:t>
            </a:r>
            <a:r>
              <a:rPr lang="it-IT" sz="2000" dirty="0" err="1">
                <a:latin typeface="Century Gothic" panose="020B0502020202020204" pitchFamily="34" charset="0"/>
              </a:rPr>
              <a:t>descriptions</a:t>
            </a:r>
            <a:r>
              <a:rPr lang="it-IT" sz="2000" dirty="0">
                <a:latin typeface="Century Gothic" panose="020B0502020202020204" pitchFamily="34" charset="0"/>
              </a:rPr>
              <a:t>, and so </a:t>
            </a:r>
            <a:r>
              <a:rPr lang="it-IT" sz="2000" dirty="0" err="1">
                <a:latin typeface="Century Gothic" panose="020B0502020202020204" pitchFamily="34" charset="0"/>
              </a:rPr>
              <a:t>also</a:t>
            </a:r>
            <a:r>
              <a:rPr lang="it-IT" sz="2000" dirty="0">
                <a:latin typeface="Century Gothic" panose="020B0502020202020204" pitchFamily="34" charset="0"/>
              </a:rPr>
              <a:t> the estimator </a:t>
            </a:r>
            <a:r>
              <a:rPr lang="it-IT" sz="2000" dirty="0" err="1">
                <a:latin typeface="Century Gothic" panose="020B0502020202020204" pitchFamily="34" charset="0"/>
              </a:rPr>
              <a:t>needs</a:t>
            </a:r>
            <a:r>
              <a:rPr lang="it-IT" sz="2000" dirty="0">
                <a:latin typeface="Century Gothic" panose="020B0502020202020204" pitchFamily="34" charset="0"/>
              </a:rPr>
              <a:t> to </a:t>
            </a:r>
            <a:r>
              <a:rPr lang="it-IT" sz="2000" dirty="0" err="1">
                <a:latin typeface="Century Gothic" panose="020B0502020202020204" pitchFamily="34" charset="0"/>
              </a:rPr>
              <a:t>vary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accordingly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  <a:p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CONTROL PROBLEM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280035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41DE034362F84F84E5EB259C0E20EC" ma:contentTypeVersion="3" ma:contentTypeDescription="Create a new document." ma:contentTypeScope="" ma:versionID="ca4554862c027e88f923a189ef97a15e">
  <xsd:schema xmlns:xsd="http://www.w3.org/2001/XMLSchema" xmlns:xs="http://www.w3.org/2001/XMLSchema" xmlns:p="http://schemas.microsoft.com/office/2006/metadata/properties" xmlns:ns2="db21a5d3-cb1c-4296-a734-6cded350e44f" targetNamespace="http://schemas.microsoft.com/office/2006/metadata/properties" ma:root="true" ma:fieldsID="1f2d7c7b0dda29bad8f675f23f32f8d8" ns2:_="">
    <xsd:import namespace="db21a5d3-cb1c-4296-a734-6cded350e4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1a5d3-cb1c-4296-a734-6cded350e4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52D604-2D26-469A-904C-23BEF8C9969B}">
  <ds:schemaRefs>
    <ds:schemaRef ds:uri="db21a5d3-cb1c-4296-a734-6cded350e4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1705541-5DCB-4C9D-973A-9AD7FDF4B838}">
  <ds:schemaRefs>
    <ds:schemaRef ds:uri="db21a5d3-cb1c-4296-a734-6cded350e44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2C985A-66FE-431C-9417-D99B448F56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2000</Words>
  <Application>Microsoft Office PowerPoint</Application>
  <PresentationFormat>Widescreen</PresentationFormat>
  <Paragraphs>199</Paragraphs>
  <Slides>33</Slides>
  <Notes>33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Centaur</vt:lpstr>
      <vt:lpstr>Century Gothic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RICCARDO ALIOTTA</cp:lastModifiedBy>
  <cp:revision>6</cp:revision>
  <dcterms:created xsi:type="dcterms:W3CDTF">2013-09-05T14:27:33Z</dcterms:created>
  <dcterms:modified xsi:type="dcterms:W3CDTF">2023-07-05T16:18:13Z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2023-06-06T06:16:58Z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2a780fd1-3622-4097-82c1-8586ac1929cd</vt:lpwstr>
  </property>
  <property fmtid="{D5CDD505-2E9C-101B-9397-08002B2CF9AE}" pid="8" name="MSIP_Label_2ad0b24d-6422-44b0-b3de-abb3a9e8c81a_ContentBits">
    <vt:lpwstr>0</vt:lpwstr>
  </property>
  <property fmtid="{D5CDD505-2E9C-101B-9397-08002B2CF9AE}" pid="9" name="ContentTypeId">
    <vt:lpwstr>0x0101003D41DE034362F84F84E5EB259C0E20EC</vt:lpwstr>
  </property>
</Properties>
</file>